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5143500" cx="9144000"/>
  <p:notesSz cx="6858000" cy="9144000"/>
  <p:embeddedFontLst>
    <p:embeddedFont>
      <p:font typeface="Anaheim"/>
      <p:regular r:id="rId24"/>
    </p:embeddedFont>
    <p:embeddedFont>
      <p:font typeface="Bebas Neue"/>
      <p:regular r:id="rId25"/>
    </p:embeddedFont>
    <p:embeddedFont>
      <p:font typeface="Work Sans"/>
      <p:regular r:id="rId26"/>
      <p:bold r:id="rId27"/>
      <p:italic r:id="rId28"/>
      <p:boldItalic r:id="rId29"/>
    </p:embeddedFont>
    <p:embeddedFont>
      <p:font typeface="PT Sans"/>
      <p:regular r:id="rId30"/>
      <p:bold r:id="rId31"/>
      <p:italic r:id="rId32"/>
      <p:boldItalic r:id="rId33"/>
    </p:embeddedFont>
    <p:embeddedFont>
      <p:font typeface="Asap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Anaheim-regular.fntdata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WorkSans-regular.fntdata"/><Relationship Id="rId25" Type="http://schemas.openxmlformats.org/officeDocument/2006/relationships/font" Target="fonts/BebasNeue-regular.fntdata"/><Relationship Id="rId28" Type="http://schemas.openxmlformats.org/officeDocument/2006/relationships/font" Target="fonts/WorkSans-italic.fntdata"/><Relationship Id="rId27" Type="http://schemas.openxmlformats.org/officeDocument/2006/relationships/font" Target="fonts/Work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Work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PTSans-bold.fntdata"/><Relationship Id="rId30" Type="http://schemas.openxmlformats.org/officeDocument/2006/relationships/font" Target="fonts/PTSans-regular.fntdata"/><Relationship Id="rId11" Type="http://schemas.openxmlformats.org/officeDocument/2006/relationships/slide" Target="slides/slide7.xml"/><Relationship Id="rId33" Type="http://schemas.openxmlformats.org/officeDocument/2006/relationships/font" Target="fonts/PTSans-boldItalic.fntdata"/><Relationship Id="rId10" Type="http://schemas.openxmlformats.org/officeDocument/2006/relationships/slide" Target="slides/slide6.xml"/><Relationship Id="rId32" Type="http://schemas.openxmlformats.org/officeDocument/2006/relationships/font" Target="fonts/PTSans-italic.fntdata"/><Relationship Id="rId13" Type="http://schemas.openxmlformats.org/officeDocument/2006/relationships/slide" Target="slides/slide9.xml"/><Relationship Id="rId35" Type="http://schemas.openxmlformats.org/officeDocument/2006/relationships/font" Target="fonts/Asap-bold.fntdata"/><Relationship Id="rId12" Type="http://schemas.openxmlformats.org/officeDocument/2006/relationships/slide" Target="slides/slide8.xml"/><Relationship Id="rId34" Type="http://schemas.openxmlformats.org/officeDocument/2006/relationships/font" Target="fonts/Asap-regular.fntdata"/><Relationship Id="rId15" Type="http://schemas.openxmlformats.org/officeDocument/2006/relationships/slide" Target="slides/slide11.xml"/><Relationship Id="rId37" Type="http://schemas.openxmlformats.org/officeDocument/2006/relationships/font" Target="fonts/Asap-boldItalic.fntdata"/><Relationship Id="rId14" Type="http://schemas.openxmlformats.org/officeDocument/2006/relationships/slide" Target="slides/slide10.xml"/><Relationship Id="rId36" Type="http://schemas.openxmlformats.org/officeDocument/2006/relationships/font" Target="fonts/Asap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259ca19810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259ca19810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8" name="Shape 8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" name="Google Shape;829;g277f8b307fa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0" name="Google Shape;830;g277f8b307fa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216241d4a3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2" name="Google Shape;842;g216241d4a3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277f8b307fa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277f8b307fa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7" name="Shape 8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8" name="Google Shape;868;g54dda1946d_4_27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9" name="Google Shape;869;g54dda1946d_4_27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3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g277f8b307fa_0_1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5" name="Google Shape;875;g277f8b307fa_0_1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9" name="Shape 8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" name="Google Shape;880;g277f8b307fa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1" name="Google Shape;881;g277f8b307fa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g277f8b307fa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7" name="Google Shape;887;g277f8b307fa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2" name="Shape 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" name="Google Shape;983;g277f8b307fa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4" name="Google Shape;984;g277f8b307fa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8" name="Shape 9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9" name="Google Shape;989;g184d99d1a72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0" name="Google Shape;990;g184d99d1a72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2" name="Shape 10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3" name="Google Shape;1053;g277f8b307fa_0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4" name="Google Shape;1054;g277f8b307fa_0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d431007ba2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d431007ba2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i="1" sz="1200">
              <a:solidFill>
                <a:srgbClr val="595959"/>
              </a:solidFill>
              <a:latin typeface="Anaheim"/>
              <a:ea typeface="Anaheim"/>
              <a:cs typeface="Anaheim"/>
              <a:sym typeface="Anahei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4dda1946d_6_3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4dda1946d_6_3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54dda1946d_6_3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54dda1946d_6_3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27785dca73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27785dca73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184d99d1a7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184d99d1a7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77f8b307fa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77f8b307fa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1" name="Shape 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2" name="Google Shape;722;g54dda1946d_6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3" name="Google Shape;723;g54dda1946d_6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54dda1946d_4_27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54dda1946d_4_27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bit.ly/3A1uf1Q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4312300" y="893699"/>
            <a:ext cx="3987900" cy="30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4312301" y="3774001"/>
            <a:ext cx="39879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grpSp>
        <p:nvGrpSpPr>
          <p:cNvPr id="11" name="Google Shape;11;p2"/>
          <p:cNvGrpSpPr/>
          <p:nvPr/>
        </p:nvGrpSpPr>
        <p:grpSpPr>
          <a:xfrm flipH="1">
            <a:off x="-301985" y="-75750"/>
            <a:ext cx="9935725" cy="5419436"/>
            <a:chOff x="-487025" y="-75750"/>
            <a:chExt cx="9935725" cy="5419436"/>
          </a:xfrm>
        </p:grpSpPr>
        <p:grpSp>
          <p:nvGrpSpPr>
            <p:cNvPr id="12" name="Google Shape;12;p2"/>
            <p:cNvGrpSpPr/>
            <p:nvPr/>
          </p:nvGrpSpPr>
          <p:grpSpPr>
            <a:xfrm>
              <a:off x="945375" y="-75750"/>
              <a:ext cx="8503325" cy="1185606"/>
              <a:chOff x="945375" y="-75750"/>
              <a:chExt cx="8503325" cy="1185606"/>
            </a:xfrm>
          </p:grpSpPr>
          <p:sp>
            <p:nvSpPr>
              <p:cNvPr id="13" name="Google Shape;13;p2"/>
              <p:cNvSpPr/>
              <p:nvPr/>
            </p:nvSpPr>
            <p:spPr>
              <a:xfrm>
                <a:off x="8484415" y="775481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2"/>
              <p:cNvSpPr/>
              <p:nvPr/>
            </p:nvSpPr>
            <p:spPr>
              <a:xfrm>
                <a:off x="8598093" y="46472"/>
                <a:ext cx="428600" cy="441525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" name="Google Shape;15;p2"/>
              <p:cNvSpPr/>
              <p:nvPr/>
            </p:nvSpPr>
            <p:spPr>
              <a:xfrm>
                <a:off x="945375" y="-75750"/>
                <a:ext cx="8503325" cy="1065775"/>
              </a:xfrm>
              <a:custGeom>
                <a:rect b="b" l="l" r="r" t="t"/>
                <a:pathLst>
                  <a:path extrusionOk="0" h="42631" w="340133">
                    <a:moveTo>
                      <a:pt x="0" y="0"/>
                    </a:moveTo>
                    <a:cubicBezTo>
                      <a:pt x="2997" y="2108"/>
                      <a:pt x="5105" y="10771"/>
                      <a:pt x="17984" y="12648"/>
                    </a:cubicBezTo>
                    <a:cubicBezTo>
                      <a:pt x="30863" y="14526"/>
                      <a:pt x="61333" y="10376"/>
                      <a:pt x="77276" y="11265"/>
                    </a:cubicBezTo>
                    <a:cubicBezTo>
                      <a:pt x="93219" y="12155"/>
                      <a:pt x="97896" y="18446"/>
                      <a:pt x="113641" y="17985"/>
                    </a:cubicBezTo>
                    <a:cubicBezTo>
                      <a:pt x="129386" y="17524"/>
                      <a:pt x="149874" y="8399"/>
                      <a:pt x="171746" y="8498"/>
                    </a:cubicBezTo>
                    <a:cubicBezTo>
                      <a:pt x="193618" y="8597"/>
                      <a:pt x="225833" y="18215"/>
                      <a:pt x="244872" y="18577"/>
                    </a:cubicBezTo>
                    <a:cubicBezTo>
                      <a:pt x="263911" y="18939"/>
                      <a:pt x="272804" y="7180"/>
                      <a:pt x="285980" y="10672"/>
                    </a:cubicBezTo>
                    <a:cubicBezTo>
                      <a:pt x="299156" y="14164"/>
                      <a:pt x="314901" y="34290"/>
                      <a:pt x="323926" y="39527"/>
                    </a:cubicBezTo>
                    <a:cubicBezTo>
                      <a:pt x="332952" y="44764"/>
                      <a:pt x="337432" y="41668"/>
                      <a:pt x="340133" y="42096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</p:grpSp>
        <p:grpSp>
          <p:nvGrpSpPr>
            <p:cNvPr id="16" name="Google Shape;16;p2"/>
            <p:cNvGrpSpPr/>
            <p:nvPr/>
          </p:nvGrpSpPr>
          <p:grpSpPr>
            <a:xfrm>
              <a:off x="-487025" y="2242850"/>
              <a:ext cx="5507325" cy="3100836"/>
              <a:chOff x="-487025" y="2242850"/>
              <a:chExt cx="5507325" cy="3100836"/>
            </a:xfrm>
          </p:grpSpPr>
          <p:sp>
            <p:nvSpPr>
              <p:cNvPr id="17" name="Google Shape;17;p2"/>
              <p:cNvSpPr/>
              <p:nvPr/>
            </p:nvSpPr>
            <p:spPr>
              <a:xfrm>
                <a:off x="-487025" y="2242850"/>
                <a:ext cx="5507325" cy="3100836"/>
              </a:xfrm>
              <a:custGeom>
                <a:rect b="b" l="l" r="r" t="t"/>
                <a:pathLst>
                  <a:path extrusionOk="0" h="87774" w="220293">
                    <a:moveTo>
                      <a:pt x="126" y="18206"/>
                    </a:moveTo>
                    <a:cubicBezTo>
                      <a:pt x="390" y="17844"/>
                      <a:pt x="-961" y="18931"/>
                      <a:pt x="1707" y="16032"/>
                    </a:cubicBezTo>
                    <a:cubicBezTo>
                      <a:pt x="4375" y="13133"/>
                      <a:pt x="11391" y="2692"/>
                      <a:pt x="16134" y="814"/>
                    </a:cubicBezTo>
                    <a:cubicBezTo>
                      <a:pt x="20877" y="-1063"/>
                      <a:pt x="28553" y="419"/>
                      <a:pt x="30167" y="4767"/>
                    </a:cubicBezTo>
                    <a:cubicBezTo>
                      <a:pt x="31781" y="9115"/>
                      <a:pt x="26313" y="19721"/>
                      <a:pt x="25819" y="26902"/>
                    </a:cubicBezTo>
                    <a:cubicBezTo>
                      <a:pt x="25325" y="34083"/>
                      <a:pt x="26148" y="41594"/>
                      <a:pt x="27202" y="47852"/>
                    </a:cubicBezTo>
                    <a:cubicBezTo>
                      <a:pt x="28256" y="54111"/>
                      <a:pt x="28750" y="60105"/>
                      <a:pt x="32143" y="64453"/>
                    </a:cubicBezTo>
                    <a:cubicBezTo>
                      <a:pt x="35536" y="68801"/>
                      <a:pt x="36953" y="73248"/>
                      <a:pt x="47559" y="73940"/>
                    </a:cubicBezTo>
                    <a:cubicBezTo>
                      <a:pt x="58166" y="74632"/>
                      <a:pt x="84550" y="68769"/>
                      <a:pt x="95782" y="68604"/>
                    </a:cubicBezTo>
                    <a:cubicBezTo>
                      <a:pt x="107014" y="68439"/>
                      <a:pt x="108497" y="70910"/>
                      <a:pt x="114953" y="72952"/>
                    </a:cubicBezTo>
                    <a:cubicBezTo>
                      <a:pt x="121409" y="74994"/>
                      <a:pt x="124407" y="80857"/>
                      <a:pt x="134519" y="80857"/>
                    </a:cubicBezTo>
                    <a:cubicBezTo>
                      <a:pt x="144631" y="80857"/>
                      <a:pt x="161331" y="71799"/>
                      <a:pt x="175627" y="72952"/>
                    </a:cubicBezTo>
                    <a:cubicBezTo>
                      <a:pt x="189923" y="74105"/>
                      <a:pt x="212849" y="85304"/>
                      <a:pt x="220293" y="87774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  <p:sp>
            <p:nvSpPr>
              <p:cNvPr id="18" name="Google Shape;18;p2"/>
              <p:cNvSpPr/>
              <p:nvPr/>
            </p:nvSpPr>
            <p:spPr>
              <a:xfrm>
                <a:off x="1814165" y="4743040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9" name="Google Shape;19;p2"/>
              <p:cNvSpPr/>
              <p:nvPr/>
            </p:nvSpPr>
            <p:spPr>
              <a:xfrm>
                <a:off x="245959" y="3328525"/>
                <a:ext cx="402884" cy="415033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-205875" y="-60950"/>
            <a:ext cx="9426075" cy="5276925"/>
            <a:chOff x="-205875" y="-60950"/>
            <a:chExt cx="9426075" cy="5276925"/>
          </a:xfrm>
        </p:grpSpPr>
        <p:grpSp>
          <p:nvGrpSpPr>
            <p:cNvPr id="75" name="Google Shape;75;p11"/>
            <p:cNvGrpSpPr/>
            <p:nvPr/>
          </p:nvGrpSpPr>
          <p:grpSpPr>
            <a:xfrm flipH="1">
              <a:off x="1141800" y="-60950"/>
              <a:ext cx="8078400" cy="1856826"/>
              <a:chOff x="-240450" y="-60950"/>
              <a:chExt cx="8078400" cy="1856826"/>
            </a:xfrm>
          </p:grpSpPr>
          <p:sp>
            <p:nvSpPr>
              <p:cNvPr id="76" name="Google Shape;76;p11"/>
              <p:cNvSpPr/>
              <p:nvPr/>
            </p:nvSpPr>
            <p:spPr>
              <a:xfrm>
                <a:off x="314233" y="1461501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7" name="Google Shape;77;p11"/>
              <p:cNvSpPr/>
              <p:nvPr/>
            </p:nvSpPr>
            <p:spPr>
              <a:xfrm>
                <a:off x="60180" y="66244"/>
                <a:ext cx="428600" cy="441525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" name="Google Shape;78;p11"/>
              <p:cNvSpPr/>
              <p:nvPr/>
            </p:nvSpPr>
            <p:spPr>
              <a:xfrm>
                <a:off x="-240450" y="-60950"/>
                <a:ext cx="8078400" cy="1809625"/>
              </a:xfrm>
              <a:custGeom>
                <a:rect b="b" l="l" r="r" t="t"/>
                <a:pathLst>
                  <a:path extrusionOk="0" h="72385" w="323136">
                    <a:moveTo>
                      <a:pt x="323136" y="0"/>
                    </a:moveTo>
                    <a:cubicBezTo>
                      <a:pt x="320369" y="1713"/>
                      <a:pt x="317569" y="9092"/>
                      <a:pt x="306534" y="10278"/>
                    </a:cubicBezTo>
                    <a:cubicBezTo>
                      <a:pt x="295499" y="11464"/>
                      <a:pt x="271125" y="5863"/>
                      <a:pt x="256928" y="7115"/>
                    </a:cubicBezTo>
                    <a:cubicBezTo>
                      <a:pt x="242731" y="8367"/>
                      <a:pt x="233969" y="16602"/>
                      <a:pt x="221353" y="17788"/>
                    </a:cubicBezTo>
                    <a:cubicBezTo>
                      <a:pt x="208737" y="18974"/>
                      <a:pt x="195562" y="14230"/>
                      <a:pt x="181233" y="14230"/>
                    </a:cubicBezTo>
                    <a:cubicBezTo>
                      <a:pt x="166904" y="14230"/>
                      <a:pt x="151093" y="18480"/>
                      <a:pt x="135381" y="17788"/>
                    </a:cubicBezTo>
                    <a:cubicBezTo>
                      <a:pt x="119669" y="17096"/>
                      <a:pt x="101124" y="10805"/>
                      <a:pt x="86960" y="10080"/>
                    </a:cubicBezTo>
                    <a:cubicBezTo>
                      <a:pt x="72796" y="9355"/>
                      <a:pt x="60312" y="10410"/>
                      <a:pt x="50397" y="13440"/>
                    </a:cubicBezTo>
                    <a:cubicBezTo>
                      <a:pt x="40482" y="16471"/>
                      <a:pt x="32214" y="21807"/>
                      <a:pt x="27471" y="28263"/>
                    </a:cubicBezTo>
                    <a:cubicBezTo>
                      <a:pt x="22728" y="34719"/>
                      <a:pt x="25165" y="45227"/>
                      <a:pt x="21937" y="52177"/>
                    </a:cubicBezTo>
                    <a:cubicBezTo>
                      <a:pt x="18709" y="59127"/>
                      <a:pt x="11759" y="66604"/>
                      <a:pt x="8103" y="69964"/>
                    </a:cubicBezTo>
                    <a:cubicBezTo>
                      <a:pt x="4447" y="73324"/>
                      <a:pt x="1351" y="71941"/>
                      <a:pt x="0" y="72336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79" name="Google Shape;79;p11"/>
            <p:cNvSpPr/>
            <p:nvPr/>
          </p:nvSpPr>
          <p:spPr>
            <a:xfrm>
              <a:off x="-205875" y="2592325"/>
              <a:ext cx="6230500" cy="2623650"/>
            </a:xfrm>
            <a:custGeom>
              <a:rect b="b" l="l" r="r" t="t"/>
              <a:pathLst>
                <a:path extrusionOk="0" h="104946" w="249220">
                  <a:moveTo>
                    <a:pt x="0" y="0"/>
                  </a:moveTo>
                  <a:cubicBezTo>
                    <a:pt x="4941" y="4579"/>
                    <a:pt x="25891" y="14000"/>
                    <a:pt x="29646" y="27472"/>
                  </a:cubicBezTo>
                  <a:cubicBezTo>
                    <a:pt x="33401" y="40944"/>
                    <a:pt x="15614" y="71611"/>
                    <a:pt x="22531" y="80834"/>
                  </a:cubicBezTo>
                  <a:cubicBezTo>
                    <a:pt x="29448" y="90057"/>
                    <a:pt x="56919" y="80900"/>
                    <a:pt x="71149" y="82810"/>
                  </a:cubicBezTo>
                  <a:cubicBezTo>
                    <a:pt x="85379" y="84721"/>
                    <a:pt x="87817" y="91869"/>
                    <a:pt x="107910" y="92297"/>
                  </a:cubicBezTo>
                  <a:cubicBezTo>
                    <a:pt x="128003" y="92725"/>
                    <a:pt x="168156" y="83272"/>
                    <a:pt x="191708" y="85380"/>
                  </a:cubicBezTo>
                  <a:cubicBezTo>
                    <a:pt x="215260" y="87488"/>
                    <a:pt x="239635" y="101685"/>
                    <a:pt x="249220" y="10494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80" name="Google Shape;80;p11"/>
          <p:cNvSpPr txBox="1"/>
          <p:nvPr>
            <p:ph hasCustomPrompt="1" type="title"/>
          </p:nvPr>
        </p:nvSpPr>
        <p:spPr>
          <a:xfrm>
            <a:off x="1284000" y="2973628"/>
            <a:ext cx="6576000" cy="109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6000"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81" name="Google Shape;81;p11"/>
          <p:cNvSpPr txBox="1"/>
          <p:nvPr>
            <p:ph idx="1" type="subTitle"/>
          </p:nvPr>
        </p:nvSpPr>
        <p:spPr>
          <a:xfrm>
            <a:off x="1284000" y="3946740"/>
            <a:ext cx="65760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_1_1_1_1_1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85" name="Google Shape;85;p13"/>
          <p:cNvSpPr txBox="1"/>
          <p:nvPr>
            <p:ph hasCustomPrompt="1" idx="2" type="title"/>
          </p:nvPr>
        </p:nvSpPr>
        <p:spPr>
          <a:xfrm>
            <a:off x="4788619" y="1407534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6" name="Google Shape;86;p13"/>
          <p:cNvSpPr txBox="1"/>
          <p:nvPr>
            <p:ph hasCustomPrompt="1" idx="3" type="title"/>
          </p:nvPr>
        </p:nvSpPr>
        <p:spPr>
          <a:xfrm>
            <a:off x="4788619" y="3007114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7" name="Google Shape;87;p13"/>
          <p:cNvSpPr txBox="1"/>
          <p:nvPr>
            <p:ph hasCustomPrompt="1" idx="4" type="title"/>
          </p:nvPr>
        </p:nvSpPr>
        <p:spPr>
          <a:xfrm>
            <a:off x="4788629" y="1940744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8" name="Google Shape;88;p13"/>
          <p:cNvSpPr txBox="1"/>
          <p:nvPr>
            <p:ph hasCustomPrompt="1" idx="5" type="title"/>
          </p:nvPr>
        </p:nvSpPr>
        <p:spPr>
          <a:xfrm>
            <a:off x="4788629" y="3540299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89" name="Google Shape;89;p13"/>
          <p:cNvSpPr txBox="1"/>
          <p:nvPr>
            <p:ph hasCustomPrompt="1" idx="6" type="title"/>
          </p:nvPr>
        </p:nvSpPr>
        <p:spPr>
          <a:xfrm>
            <a:off x="4788616" y="2473929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0" name="Google Shape;90;p13"/>
          <p:cNvSpPr txBox="1"/>
          <p:nvPr>
            <p:ph hasCustomPrompt="1" idx="7" type="title"/>
          </p:nvPr>
        </p:nvSpPr>
        <p:spPr>
          <a:xfrm>
            <a:off x="4788616" y="4073484"/>
            <a:ext cx="697500" cy="4572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91" name="Google Shape;91;p13"/>
          <p:cNvSpPr txBox="1"/>
          <p:nvPr>
            <p:ph idx="1" type="subTitle"/>
          </p:nvPr>
        </p:nvSpPr>
        <p:spPr>
          <a:xfrm>
            <a:off x="5486089" y="1407553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8" type="subTitle"/>
          </p:nvPr>
        </p:nvSpPr>
        <p:spPr>
          <a:xfrm>
            <a:off x="5486099" y="1940739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3" name="Google Shape;93;p13"/>
          <p:cNvSpPr txBox="1"/>
          <p:nvPr>
            <p:ph idx="9" type="subTitle"/>
          </p:nvPr>
        </p:nvSpPr>
        <p:spPr>
          <a:xfrm>
            <a:off x="5486084" y="2473924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13" type="subTitle"/>
          </p:nvPr>
        </p:nvSpPr>
        <p:spPr>
          <a:xfrm>
            <a:off x="5486089" y="3007110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5" name="Google Shape;95;p13"/>
          <p:cNvSpPr txBox="1"/>
          <p:nvPr>
            <p:ph idx="14" type="subTitle"/>
          </p:nvPr>
        </p:nvSpPr>
        <p:spPr>
          <a:xfrm>
            <a:off x="5486099" y="3540296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96" name="Google Shape;96;p13"/>
          <p:cNvSpPr txBox="1"/>
          <p:nvPr>
            <p:ph idx="15" type="subTitle"/>
          </p:nvPr>
        </p:nvSpPr>
        <p:spPr>
          <a:xfrm>
            <a:off x="5486084" y="4073482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97" name="Google Shape;97;p13"/>
          <p:cNvGrpSpPr/>
          <p:nvPr/>
        </p:nvGrpSpPr>
        <p:grpSpPr>
          <a:xfrm>
            <a:off x="-487025" y="-127250"/>
            <a:ext cx="10102175" cy="5470936"/>
            <a:chOff x="-487025" y="-127250"/>
            <a:chExt cx="10102175" cy="5470936"/>
          </a:xfrm>
        </p:grpSpPr>
        <p:grpSp>
          <p:nvGrpSpPr>
            <p:cNvPr id="98" name="Google Shape;98;p13"/>
            <p:cNvGrpSpPr/>
            <p:nvPr/>
          </p:nvGrpSpPr>
          <p:grpSpPr>
            <a:xfrm>
              <a:off x="-487025" y="2242850"/>
              <a:ext cx="5507325" cy="3100836"/>
              <a:chOff x="-487025" y="2242850"/>
              <a:chExt cx="5507325" cy="3100836"/>
            </a:xfrm>
          </p:grpSpPr>
          <p:sp>
            <p:nvSpPr>
              <p:cNvPr id="99" name="Google Shape;99;p13"/>
              <p:cNvSpPr/>
              <p:nvPr/>
            </p:nvSpPr>
            <p:spPr>
              <a:xfrm>
                <a:off x="-487025" y="2242850"/>
                <a:ext cx="5507325" cy="3100836"/>
              </a:xfrm>
              <a:custGeom>
                <a:rect b="b" l="l" r="r" t="t"/>
                <a:pathLst>
                  <a:path extrusionOk="0" h="87774" w="220293">
                    <a:moveTo>
                      <a:pt x="126" y="18206"/>
                    </a:moveTo>
                    <a:cubicBezTo>
                      <a:pt x="390" y="17844"/>
                      <a:pt x="-961" y="18931"/>
                      <a:pt x="1707" y="16032"/>
                    </a:cubicBezTo>
                    <a:cubicBezTo>
                      <a:pt x="4375" y="13133"/>
                      <a:pt x="11391" y="2692"/>
                      <a:pt x="16134" y="814"/>
                    </a:cubicBezTo>
                    <a:cubicBezTo>
                      <a:pt x="20877" y="-1063"/>
                      <a:pt x="28553" y="419"/>
                      <a:pt x="30167" y="4767"/>
                    </a:cubicBezTo>
                    <a:cubicBezTo>
                      <a:pt x="31781" y="9115"/>
                      <a:pt x="26313" y="19721"/>
                      <a:pt x="25819" y="26902"/>
                    </a:cubicBezTo>
                    <a:cubicBezTo>
                      <a:pt x="25325" y="34083"/>
                      <a:pt x="26148" y="41594"/>
                      <a:pt x="27202" y="47852"/>
                    </a:cubicBezTo>
                    <a:cubicBezTo>
                      <a:pt x="28256" y="54111"/>
                      <a:pt x="28750" y="60105"/>
                      <a:pt x="32143" y="64453"/>
                    </a:cubicBezTo>
                    <a:cubicBezTo>
                      <a:pt x="35536" y="68801"/>
                      <a:pt x="36953" y="73248"/>
                      <a:pt x="47559" y="73940"/>
                    </a:cubicBezTo>
                    <a:cubicBezTo>
                      <a:pt x="58166" y="74632"/>
                      <a:pt x="84550" y="68769"/>
                      <a:pt x="95782" y="68604"/>
                    </a:cubicBezTo>
                    <a:cubicBezTo>
                      <a:pt x="107014" y="68439"/>
                      <a:pt x="108497" y="70910"/>
                      <a:pt x="114953" y="72952"/>
                    </a:cubicBezTo>
                    <a:cubicBezTo>
                      <a:pt x="121409" y="74994"/>
                      <a:pt x="124407" y="80857"/>
                      <a:pt x="134519" y="80857"/>
                    </a:cubicBezTo>
                    <a:cubicBezTo>
                      <a:pt x="144631" y="80857"/>
                      <a:pt x="161331" y="71799"/>
                      <a:pt x="175627" y="72952"/>
                    </a:cubicBezTo>
                    <a:cubicBezTo>
                      <a:pt x="189923" y="74105"/>
                      <a:pt x="212849" y="85304"/>
                      <a:pt x="220293" y="87774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  <p:sp>
            <p:nvSpPr>
              <p:cNvPr id="100" name="Google Shape;100;p13"/>
              <p:cNvSpPr/>
              <p:nvPr/>
            </p:nvSpPr>
            <p:spPr>
              <a:xfrm>
                <a:off x="1814165" y="4743040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" name="Google Shape;101;p13"/>
              <p:cNvSpPr/>
              <p:nvPr/>
            </p:nvSpPr>
            <p:spPr>
              <a:xfrm>
                <a:off x="245959" y="3328525"/>
                <a:ext cx="402884" cy="415033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2" name="Google Shape;102;p13"/>
            <p:cNvSpPr/>
            <p:nvPr/>
          </p:nvSpPr>
          <p:spPr>
            <a:xfrm>
              <a:off x="1709675" y="-127250"/>
              <a:ext cx="7905475" cy="1413100"/>
            </a:xfrm>
            <a:custGeom>
              <a:rect b="b" l="l" r="r" t="t"/>
              <a:pathLst>
                <a:path extrusionOk="0" h="56524" w="316219">
                  <a:moveTo>
                    <a:pt x="0" y="0"/>
                  </a:moveTo>
                  <a:cubicBezTo>
                    <a:pt x="5139" y="1614"/>
                    <a:pt x="16535" y="8399"/>
                    <a:pt x="30831" y="9684"/>
                  </a:cubicBezTo>
                  <a:cubicBezTo>
                    <a:pt x="45127" y="10969"/>
                    <a:pt x="68843" y="6292"/>
                    <a:pt x="85774" y="7708"/>
                  </a:cubicBezTo>
                  <a:cubicBezTo>
                    <a:pt x="102705" y="9124"/>
                    <a:pt x="112125" y="18083"/>
                    <a:pt x="132416" y="18182"/>
                  </a:cubicBezTo>
                  <a:cubicBezTo>
                    <a:pt x="152707" y="18281"/>
                    <a:pt x="184658" y="7971"/>
                    <a:pt x="207518" y="8300"/>
                  </a:cubicBezTo>
                  <a:cubicBezTo>
                    <a:pt x="230378" y="8630"/>
                    <a:pt x="255017" y="13373"/>
                    <a:pt x="269576" y="20159"/>
                  </a:cubicBezTo>
                  <a:cubicBezTo>
                    <a:pt x="284135" y="26945"/>
                    <a:pt x="287100" y="42953"/>
                    <a:pt x="294874" y="49014"/>
                  </a:cubicBezTo>
                  <a:cubicBezTo>
                    <a:pt x="302648" y="55075"/>
                    <a:pt x="312662" y="55272"/>
                    <a:pt x="316219" y="56524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10"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05" name="Google Shape;105;p14"/>
          <p:cNvGrpSpPr/>
          <p:nvPr/>
        </p:nvGrpSpPr>
        <p:grpSpPr>
          <a:xfrm>
            <a:off x="945375" y="-75750"/>
            <a:ext cx="8503325" cy="1185606"/>
            <a:chOff x="945375" y="-75750"/>
            <a:chExt cx="8503325" cy="1185606"/>
          </a:xfrm>
        </p:grpSpPr>
        <p:sp>
          <p:nvSpPr>
            <p:cNvPr id="106" name="Google Shape;106;p14"/>
            <p:cNvSpPr/>
            <p:nvPr/>
          </p:nvSpPr>
          <p:spPr>
            <a:xfrm>
              <a:off x="8484415" y="77548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4"/>
            <p:cNvSpPr/>
            <p:nvPr/>
          </p:nvSpPr>
          <p:spPr>
            <a:xfrm>
              <a:off x="8598093" y="46472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4"/>
            <p:cNvSpPr/>
            <p:nvPr/>
          </p:nvSpPr>
          <p:spPr>
            <a:xfrm>
              <a:off x="945375" y="-75750"/>
              <a:ext cx="8503325" cy="1065775"/>
            </a:xfrm>
            <a:custGeom>
              <a:rect b="b" l="l" r="r" t="t"/>
              <a:pathLst>
                <a:path extrusionOk="0" h="42631" w="340133">
                  <a:moveTo>
                    <a:pt x="0" y="0"/>
                  </a:moveTo>
                  <a:cubicBezTo>
                    <a:pt x="2997" y="2108"/>
                    <a:pt x="5105" y="10771"/>
                    <a:pt x="17984" y="12648"/>
                  </a:cubicBezTo>
                  <a:cubicBezTo>
                    <a:pt x="30863" y="14526"/>
                    <a:pt x="61333" y="10376"/>
                    <a:pt x="77276" y="11265"/>
                  </a:cubicBezTo>
                  <a:cubicBezTo>
                    <a:pt x="93219" y="12155"/>
                    <a:pt x="97896" y="18446"/>
                    <a:pt x="113641" y="17985"/>
                  </a:cubicBezTo>
                  <a:cubicBezTo>
                    <a:pt x="129386" y="17524"/>
                    <a:pt x="149874" y="8399"/>
                    <a:pt x="171746" y="8498"/>
                  </a:cubicBezTo>
                  <a:cubicBezTo>
                    <a:pt x="193618" y="8597"/>
                    <a:pt x="225833" y="18215"/>
                    <a:pt x="244872" y="18577"/>
                  </a:cubicBezTo>
                  <a:cubicBezTo>
                    <a:pt x="263911" y="18939"/>
                    <a:pt x="272804" y="7180"/>
                    <a:pt x="285980" y="10672"/>
                  </a:cubicBezTo>
                  <a:cubicBezTo>
                    <a:pt x="299156" y="14164"/>
                    <a:pt x="314901" y="34290"/>
                    <a:pt x="323926" y="39527"/>
                  </a:cubicBezTo>
                  <a:cubicBezTo>
                    <a:pt x="332952" y="44764"/>
                    <a:pt x="337432" y="41668"/>
                    <a:pt x="340133" y="4209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10_1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grpSp>
        <p:nvGrpSpPr>
          <p:cNvPr id="111" name="Google Shape;111;p15"/>
          <p:cNvGrpSpPr/>
          <p:nvPr/>
        </p:nvGrpSpPr>
        <p:grpSpPr>
          <a:xfrm>
            <a:off x="-487025" y="2242850"/>
            <a:ext cx="5507325" cy="3100836"/>
            <a:chOff x="-487025" y="2242850"/>
            <a:chExt cx="5507325" cy="3100836"/>
          </a:xfrm>
        </p:grpSpPr>
        <p:sp>
          <p:nvSpPr>
            <p:cNvPr id="112" name="Google Shape;112;p15"/>
            <p:cNvSpPr/>
            <p:nvPr/>
          </p:nvSpPr>
          <p:spPr>
            <a:xfrm>
              <a:off x="-487025" y="2242850"/>
              <a:ext cx="5507325" cy="3100836"/>
            </a:xfrm>
            <a:custGeom>
              <a:rect b="b" l="l" r="r" t="t"/>
              <a:pathLst>
                <a:path extrusionOk="0" h="87774" w="220293">
                  <a:moveTo>
                    <a:pt x="126" y="18206"/>
                  </a:moveTo>
                  <a:cubicBezTo>
                    <a:pt x="390" y="17844"/>
                    <a:pt x="-961" y="18931"/>
                    <a:pt x="1707" y="16032"/>
                  </a:cubicBezTo>
                  <a:cubicBezTo>
                    <a:pt x="4375" y="13133"/>
                    <a:pt x="11391" y="2692"/>
                    <a:pt x="16134" y="814"/>
                  </a:cubicBezTo>
                  <a:cubicBezTo>
                    <a:pt x="20877" y="-1063"/>
                    <a:pt x="28553" y="419"/>
                    <a:pt x="30167" y="4767"/>
                  </a:cubicBezTo>
                  <a:cubicBezTo>
                    <a:pt x="31781" y="9115"/>
                    <a:pt x="26313" y="19721"/>
                    <a:pt x="25819" y="26902"/>
                  </a:cubicBezTo>
                  <a:cubicBezTo>
                    <a:pt x="25325" y="34083"/>
                    <a:pt x="26148" y="41594"/>
                    <a:pt x="27202" y="47852"/>
                  </a:cubicBezTo>
                  <a:cubicBezTo>
                    <a:pt x="28256" y="54111"/>
                    <a:pt x="28750" y="60105"/>
                    <a:pt x="32143" y="64453"/>
                  </a:cubicBezTo>
                  <a:cubicBezTo>
                    <a:pt x="35536" y="68801"/>
                    <a:pt x="36953" y="73248"/>
                    <a:pt x="47559" y="73940"/>
                  </a:cubicBezTo>
                  <a:cubicBezTo>
                    <a:pt x="58166" y="74632"/>
                    <a:pt x="84550" y="68769"/>
                    <a:pt x="95782" y="68604"/>
                  </a:cubicBezTo>
                  <a:cubicBezTo>
                    <a:pt x="107014" y="68439"/>
                    <a:pt x="108497" y="70910"/>
                    <a:pt x="114953" y="72952"/>
                  </a:cubicBezTo>
                  <a:cubicBezTo>
                    <a:pt x="121409" y="74994"/>
                    <a:pt x="124407" y="80857"/>
                    <a:pt x="134519" y="80857"/>
                  </a:cubicBezTo>
                  <a:cubicBezTo>
                    <a:pt x="144631" y="80857"/>
                    <a:pt x="161331" y="71799"/>
                    <a:pt x="175627" y="72952"/>
                  </a:cubicBezTo>
                  <a:cubicBezTo>
                    <a:pt x="189923" y="74105"/>
                    <a:pt x="212849" y="85304"/>
                    <a:pt x="220293" y="87774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13" name="Google Shape;113;p15"/>
            <p:cNvSpPr/>
            <p:nvPr/>
          </p:nvSpPr>
          <p:spPr>
            <a:xfrm>
              <a:off x="1814165" y="4743040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45959" y="3328525"/>
              <a:ext cx="402884" cy="415033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6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7" name="Google Shape;117;p16"/>
          <p:cNvSpPr txBox="1"/>
          <p:nvPr>
            <p:ph idx="1" type="subTitle"/>
          </p:nvPr>
        </p:nvSpPr>
        <p:spPr>
          <a:xfrm>
            <a:off x="713225" y="1887023"/>
            <a:ext cx="2357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8" name="Google Shape;118;p16"/>
          <p:cNvSpPr txBox="1"/>
          <p:nvPr>
            <p:ph idx="2" type="subTitle"/>
          </p:nvPr>
        </p:nvSpPr>
        <p:spPr>
          <a:xfrm>
            <a:off x="3393553" y="1887023"/>
            <a:ext cx="2357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19" name="Google Shape;119;p16"/>
          <p:cNvSpPr txBox="1"/>
          <p:nvPr>
            <p:ph idx="3" type="subTitle"/>
          </p:nvPr>
        </p:nvSpPr>
        <p:spPr>
          <a:xfrm>
            <a:off x="6073881" y="1887023"/>
            <a:ext cx="2357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20" name="Google Shape;120;p16"/>
          <p:cNvSpPr txBox="1"/>
          <p:nvPr>
            <p:ph idx="4" type="subTitle"/>
          </p:nvPr>
        </p:nvSpPr>
        <p:spPr>
          <a:xfrm>
            <a:off x="713225" y="1579007"/>
            <a:ext cx="235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1" name="Google Shape;121;p16"/>
          <p:cNvSpPr txBox="1"/>
          <p:nvPr>
            <p:ph idx="5" type="subTitle"/>
          </p:nvPr>
        </p:nvSpPr>
        <p:spPr>
          <a:xfrm>
            <a:off x="3393553" y="1579007"/>
            <a:ext cx="235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22" name="Google Shape;122;p16"/>
          <p:cNvSpPr txBox="1"/>
          <p:nvPr>
            <p:ph idx="6" type="subTitle"/>
          </p:nvPr>
        </p:nvSpPr>
        <p:spPr>
          <a:xfrm>
            <a:off x="6073881" y="1579007"/>
            <a:ext cx="235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23" name="Google Shape;123;p16"/>
          <p:cNvGrpSpPr/>
          <p:nvPr/>
        </p:nvGrpSpPr>
        <p:grpSpPr>
          <a:xfrm flipH="1">
            <a:off x="4161175" y="2090450"/>
            <a:ext cx="5507325" cy="3100836"/>
            <a:chOff x="-487025" y="2242850"/>
            <a:chExt cx="5507325" cy="3100836"/>
          </a:xfrm>
        </p:grpSpPr>
        <p:sp>
          <p:nvSpPr>
            <p:cNvPr id="124" name="Google Shape;124;p16"/>
            <p:cNvSpPr/>
            <p:nvPr/>
          </p:nvSpPr>
          <p:spPr>
            <a:xfrm>
              <a:off x="-487025" y="2242850"/>
              <a:ext cx="5507325" cy="3100836"/>
            </a:xfrm>
            <a:custGeom>
              <a:rect b="b" l="l" r="r" t="t"/>
              <a:pathLst>
                <a:path extrusionOk="0" h="87774" w="220293">
                  <a:moveTo>
                    <a:pt x="126" y="18206"/>
                  </a:moveTo>
                  <a:cubicBezTo>
                    <a:pt x="390" y="17844"/>
                    <a:pt x="-961" y="18931"/>
                    <a:pt x="1707" y="16032"/>
                  </a:cubicBezTo>
                  <a:cubicBezTo>
                    <a:pt x="4375" y="13133"/>
                    <a:pt x="11391" y="2692"/>
                    <a:pt x="16134" y="814"/>
                  </a:cubicBezTo>
                  <a:cubicBezTo>
                    <a:pt x="20877" y="-1063"/>
                    <a:pt x="28553" y="419"/>
                    <a:pt x="30167" y="4767"/>
                  </a:cubicBezTo>
                  <a:cubicBezTo>
                    <a:pt x="31781" y="9115"/>
                    <a:pt x="26313" y="19721"/>
                    <a:pt x="25819" y="26902"/>
                  </a:cubicBezTo>
                  <a:cubicBezTo>
                    <a:pt x="25325" y="34083"/>
                    <a:pt x="26148" y="41594"/>
                    <a:pt x="27202" y="47852"/>
                  </a:cubicBezTo>
                  <a:cubicBezTo>
                    <a:pt x="28256" y="54111"/>
                    <a:pt x="28750" y="60105"/>
                    <a:pt x="32143" y="64453"/>
                  </a:cubicBezTo>
                  <a:cubicBezTo>
                    <a:pt x="35536" y="68801"/>
                    <a:pt x="36953" y="73248"/>
                    <a:pt x="47559" y="73940"/>
                  </a:cubicBezTo>
                  <a:cubicBezTo>
                    <a:pt x="58166" y="74632"/>
                    <a:pt x="84550" y="68769"/>
                    <a:pt x="95782" y="68604"/>
                  </a:cubicBezTo>
                  <a:cubicBezTo>
                    <a:pt x="107014" y="68439"/>
                    <a:pt x="108497" y="70910"/>
                    <a:pt x="114953" y="72952"/>
                  </a:cubicBezTo>
                  <a:cubicBezTo>
                    <a:pt x="121409" y="74994"/>
                    <a:pt x="124407" y="80857"/>
                    <a:pt x="134519" y="80857"/>
                  </a:cubicBezTo>
                  <a:cubicBezTo>
                    <a:pt x="144631" y="80857"/>
                    <a:pt x="161331" y="71799"/>
                    <a:pt x="175627" y="72952"/>
                  </a:cubicBezTo>
                  <a:cubicBezTo>
                    <a:pt x="189923" y="74105"/>
                    <a:pt x="212849" y="85304"/>
                    <a:pt x="220293" y="87774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25" name="Google Shape;125;p16"/>
            <p:cNvSpPr/>
            <p:nvPr/>
          </p:nvSpPr>
          <p:spPr>
            <a:xfrm>
              <a:off x="1814165" y="4743040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6"/>
            <p:cNvSpPr/>
            <p:nvPr/>
          </p:nvSpPr>
          <p:spPr>
            <a:xfrm>
              <a:off x="245959" y="3328525"/>
              <a:ext cx="402884" cy="415033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5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29" name="Google Shape;129;p17"/>
          <p:cNvSpPr txBox="1"/>
          <p:nvPr>
            <p:ph idx="1" type="subTitle"/>
          </p:nvPr>
        </p:nvSpPr>
        <p:spPr>
          <a:xfrm>
            <a:off x="2628325" y="1770577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0" name="Google Shape;130;p17"/>
          <p:cNvSpPr txBox="1"/>
          <p:nvPr>
            <p:ph idx="2" type="subTitle"/>
          </p:nvPr>
        </p:nvSpPr>
        <p:spPr>
          <a:xfrm>
            <a:off x="5647080" y="1770577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1" name="Google Shape;131;p17"/>
          <p:cNvSpPr txBox="1"/>
          <p:nvPr>
            <p:ph idx="3" type="subTitle"/>
          </p:nvPr>
        </p:nvSpPr>
        <p:spPr>
          <a:xfrm>
            <a:off x="2628325" y="3172775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2" name="Google Shape;132;p17"/>
          <p:cNvSpPr txBox="1"/>
          <p:nvPr>
            <p:ph idx="4" type="subTitle"/>
          </p:nvPr>
        </p:nvSpPr>
        <p:spPr>
          <a:xfrm>
            <a:off x="5647080" y="3172775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33" name="Google Shape;133;p17"/>
          <p:cNvSpPr txBox="1"/>
          <p:nvPr>
            <p:ph idx="5" type="subTitle"/>
          </p:nvPr>
        </p:nvSpPr>
        <p:spPr>
          <a:xfrm>
            <a:off x="2628326" y="1465750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idx="6" type="subTitle"/>
          </p:nvPr>
        </p:nvSpPr>
        <p:spPr>
          <a:xfrm>
            <a:off x="2628326" y="2867973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5" name="Google Shape;135;p17"/>
          <p:cNvSpPr txBox="1"/>
          <p:nvPr>
            <p:ph idx="7" type="subTitle"/>
          </p:nvPr>
        </p:nvSpPr>
        <p:spPr>
          <a:xfrm>
            <a:off x="5647055" y="1465750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36" name="Google Shape;136;p17"/>
          <p:cNvSpPr txBox="1"/>
          <p:nvPr>
            <p:ph idx="8" type="subTitle"/>
          </p:nvPr>
        </p:nvSpPr>
        <p:spPr>
          <a:xfrm>
            <a:off x="5647055" y="2867973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37" name="Google Shape;137;p17"/>
          <p:cNvGrpSpPr/>
          <p:nvPr/>
        </p:nvGrpSpPr>
        <p:grpSpPr>
          <a:xfrm>
            <a:off x="945375" y="-75750"/>
            <a:ext cx="8503325" cy="1185606"/>
            <a:chOff x="945375" y="-75750"/>
            <a:chExt cx="8503325" cy="1185606"/>
          </a:xfrm>
        </p:grpSpPr>
        <p:sp>
          <p:nvSpPr>
            <p:cNvPr id="138" name="Google Shape;138;p17"/>
            <p:cNvSpPr/>
            <p:nvPr/>
          </p:nvSpPr>
          <p:spPr>
            <a:xfrm>
              <a:off x="8484415" y="77548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7"/>
            <p:cNvSpPr/>
            <p:nvPr/>
          </p:nvSpPr>
          <p:spPr>
            <a:xfrm>
              <a:off x="8598093" y="46472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7"/>
            <p:cNvSpPr/>
            <p:nvPr/>
          </p:nvSpPr>
          <p:spPr>
            <a:xfrm>
              <a:off x="945375" y="-75750"/>
              <a:ext cx="8503325" cy="1065775"/>
            </a:xfrm>
            <a:custGeom>
              <a:rect b="b" l="l" r="r" t="t"/>
              <a:pathLst>
                <a:path extrusionOk="0" h="42631" w="340133">
                  <a:moveTo>
                    <a:pt x="0" y="0"/>
                  </a:moveTo>
                  <a:cubicBezTo>
                    <a:pt x="2997" y="2108"/>
                    <a:pt x="5105" y="10771"/>
                    <a:pt x="17984" y="12648"/>
                  </a:cubicBezTo>
                  <a:cubicBezTo>
                    <a:pt x="30863" y="14526"/>
                    <a:pt x="61333" y="10376"/>
                    <a:pt x="77276" y="11265"/>
                  </a:cubicBezTo>
                  <a:cubicBezTo>
                    <a:pt x="93219" y="12155"/>
                    <a:pt x="97896" y="18446"/>
                    <a:pt x="113641" y="17985"/>
                  </a:cubicBezTo>
                  <a:cubicBezTo>
                    <a:pt x="129386" y="17524"/>
                    <a:pt x="149874" y="8399"/>
                    <a:pt x="171746" y="8498"/>
                  </a:cubicBezTo>
                  <a:cubicBezTo>
                    <a:pt x="193618" y="8597"/>
                    <a:pt x="225833" y="18215"/>
                    <a:pt x="244872" y="18577"/>
                  </a:cubicBezTo>
                  <a:cubicBezTo>
                    <a:pt x="263911" y="18939"/>
                    <a:pt x="272804" y="7180"/>
                    <a:pt x="285980" y="10672"/>
                  </a:cubicBezTo>
                  <a:cubicBezTo>
                    <a:pt x="299156" y="14164"/>
                    <a:pt x="314901" y="34290"/>
                    <a:pt x="323926" y="39527"/>
                  </a:cubicBezTo>
                  <a:cubicBezTo>
                    <a:pt x="332952" y="44764"/>
                    <a:pt x="337432" y="41668"/>
                    <a:pt x="340133" y="4209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7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43" name="Google Shape;143;p18"/>
          <p:cNvSpPr txBox="1"/>
          <p:nvPr>
            <p:ph idx="1" type="subTitle"/>
          </p:nvPr>
        </p:nvSpPr>
        <p:spPr>
          <a:xfrm>
            <a:off x="866425" y="1925710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2" type="subTitle"/>
          </p:nvPr>
        </p:nvSpPr>
        <p:spPr>
          <a:xfrm>
            <a:off x="3366848" y="1925718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3" type="subTitle"/>
          </p:nvPr>
        </p:nvSpPr>
        <p:spPr>
          <a:xfrm>
            <a:off x="866425" y="3262884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4" type="subTitle"/>
          </p:nvPr>
        </p:nvSpPr>
        <p:spPr>
          <a:xfrm>
            <a:off x="3366848" y="3262884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7" name="Google Shape;147;p18"/>
          <p:cNvSpPr txBox="1"/>
          <p:nvPr>
            <p:ph idx="5" type="subTitle"/>
          </p:nvPr>
        </p:nvSpPr>
        <p:spPr>
          <a:xfrm>
            <a:off x="5867271" y="1925718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8" name="Google Shape;148;p18"/>
          <p:cNvSpPr txBox="1"/>
          <p:nvPr>
            <p:ph idx="6" type="subTitle"/>
          </p:nvPr>
        </p:nvSpPr>
        <p:spPr>
          <a:xfrm>
            <a:off x="5867271" y="3262884"/>
            <a:ext cx="2411100" cy="91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49" name="Google Shape;149;p18"/>
          <p:cNvSpPr txBox="1"/>
          <p:nvPr>
            <p:ph idx="7" type="subTitle"/>
          </p:nvPr>
        </p:nvSpPr>
        <p:spPr>
          <a:xfrm>
            <a:off x="871225" y="1616784"/>
            <a:ext cx="240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0" name="Google Shape;150;p18"/>
          <p:cNvSpPr txBox="1"/>
          <p:nvPr>
            <p:ph idx="8" type="subTitle"/>
          </p:nvPr>
        </p:nvSpPr>
        <p:spPr>
          <a:xfrm>
            <a:off x="3371648" y="1616790"/>
            <a:ext cx="240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1" name="Google Shape;151;p18"/>
          <p:cNvSpPr txBox="1"/>
          <p:nvPr>
            <p:ph idx="9" type="subTitle"/>
          </p:nvPr>
        </p:nvSpPr>
        <p:spPr>
          <a:xfrm>
            <a:off x="5872071" y="1616790"/>
            <a:ext cx="240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2" name="Google Shape;152;p18"/>
          <p:cNvSpPr txBox="1"/>
          <p:nvPr>
            <p:ph idx="13" type="subTitle"/>
          </p:nvPr>
        </p:nvSpPr>
        <p:spPr>
          <a:xfrm>
            <a:off x="866425" y="2950834"/>
            <a:ext cx="2411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3" name="Google Shape;153;p18"/>
          <p:cNvSpPr txBox="1"/>
          <p:nvPr>
            <p:ph idx="14" type="subTitle"/>
          </p:nvPr>
        </p:nvSpPr>
        <p:spPr>
          <a:xfrm>
            <a:off x="3374048" y="2950834"/>
            <a:ext cx="240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54" name="Google Shape;154;p18"/>
          <p:cNvSpPr txBox="1"/>
          <p:nvPr>
            <p:ph idx="15" type="subTitle"/>
          </p:nvPr>
        </p:nvSpPr>
        <p:spPr>
          <a:xfrm>
            <a:off x="5872071" y="2950834"/>
            <a:ext cx="24015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grpSp>
        <p:nvGrpSpPr>
          <p:cNvPr id="155" name="Google Shape;155;p18"/>
          <p:cNvGrpSpPr/>
          <p:nvPr/>
        </p:nvGrpSpPr>
        <p:grpSpPr>
          <a:xfrm flipH="1" rot="10800000">
            <a:off x="-240450" y="3377698"/>
            <a:ext cx="8078400" cy="1856826"/>
            <a:chOff x="-240450" y="-60950"/>
            <a:chExt cx="8078400" cy="1856826"/>
          </a:xfrm>
        </p:grpSpPr>
        <p:sp>
          <p:nvSpPr>
            <p:cNvPr id="156" name="Google Shape;156;p18"/>
            <p:cNvSpPr/>
            <p:nvPr/>
          </p:nvSpPr>
          <p:spPr>
            <a:xfrm>
              <a:off x="314233" y="146150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8"/>
            <p:cNvSpPr/>
            <p:nvPr/>
          </p:nvSpPr>
          <p:spPr>
            <a:xfrm>
              <a:off x="60180" y="66244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8"/>
            <p:cNvSpPr/>
            <p:nvPr/>
          </p:nvSpPr>
          <p:spPr>
            <a:xfrm>
              <a:off x="-240450" y="-60950"/>
              <a:ext cx="8078400" cy="1809625"/>
            </a:xfrm>
            <a:custGeom>
              <a:rect b="b" l="l" r="r" t="t"/>
              <a:pathLst>
                <a:path extrusionOk="0" h="72385" w="323136">
                  <a:moveTo>
                    <a:pt x="323136" y="0"/>
                  </a:moveTo>
                  <a:cubicBezTo>
                    <a:pt x="320369" y="1713"/>
                    <a:pt x="317569" y="9092"/>
                    <a:pt x="306534" y="10278"/>
                  </a:cubicBezTo>
                  <a:cubicBezTo>
                    <a:pt x="295499" y="11464"/>
                    <a:pt x="271125" y="5863"/>
                    <a:pt x="256928" y="7115"/>
                  </a:cubicBezTo>
                  <a:cubicBezTo>
                    <a:pt x="242731" y="8367"/>
                    <a:pt x="233969" y="16602"/>
                    <a:pt x="221353" y="17788"/>
                  </a:cubicBezTo>
                  <a:cubicBezTo>
                    <a:pt x="208737" y="18974"/>
                    <a:pt x="195562" y="14230"/>
                    <a:pt x="181233" y="14230"/>
                  </a:cubicBezTo>
                  <a:cubicBezTo>
                    <a:pt x="166904" y="14230"/>
                    <a:pt x="151093" y="18480"/>
                    <a:pt x="135381" y="17788"/>
                  </a:cubicBezTo>
                  <a:cubicBezTo>
                    <a:pt x="119669" y="17096"/>
                    <a:pt x="101124" y="10805"/>
                    <a:pt x="86960" y="10080"/>
                  </a:cubicBezTo>
                  <a:cubicBezTo>
                    <a:pt x="72796" y="9355"/>
                    <a:pt x="60312" y="10410"/>
                    <a:pt x="50397" y="13440"/>
                  </a:cubicBezTo>
                  <a:cubicBezTo>
                    <a:pt x="40482" y="16471"/>
                    <a:pt x="32214" y="21807"/>
                    <a:pt x="27471" y="28263"/>
                  </a:cubicBezTo>
                  <a:cubicBezTo>
                    <a:pt x="22728" y="34719"/>
                    <a:pt x="25165" y="45227"/>
                    <a:pt x="21937" y="52177"/>
                  </a:cubicBezTo>
                  <a:cubicBezTo>
                    <a:pt x="18709" y="59127"/>
                    <a:pt x="11759" y="66604"/>
                    <a:pt x="8103" y="69964"/>
                  </a:cubicBezTo>
                  <a:cubicBezTo>
                    <a:pt x="4447" y="73324"/>
                    <a:pt x="1351" y="71941"/>
                    <a:pt x="0" y="7233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8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9"/>
          <p:cNvSpPr txBox="1"/>
          <p:nvPr>
            <p:ph hasCustomPrompt="1" type="title"/>
          </p:nvPr>
        </p:nvSpPr>
        <p:spPr>
          <a:xfrm>
            <a:off x="5170375" y="3242614"/>
            <a:ext cx="3260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1" name="Google Shape;161;p19"/>
          <p:cNvSpPr txBox="1"/>
          <p:nvPr>
            <p:ph idx="1" type="subTitle"/>
          </p:nvPr>
        </p:nvSpPr>
        <p:spPr>
          <a:xfrm>
            <a:off x="5170375" y="3950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2" name="Google Shape;162;p19"/>
          <p:cNvSpPr txBox="1"/>
          <p:nvPr>
            <p:ph hasCustomPrompt="1" idx="2" type="title"/>
          </p:nvPr>
        </p:nvSpPr>
        <p:spPr>
          <a:xfrm>
            <a:off x="5170379" y="2035114"/>
            <a:ext cx="3260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3" name="Google Shape;163;p19"/>
          <p:cNvSpPr txBox="1"/>
          <p:nvPr>
            <p:ph idx="3" type="subTitle"/>
          </p:nvPr>
        </p:nvSpPr>
        <p:spPr>
          <a:xfrm>
            <a:off x="5170379" y="27426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sp>
        <p:nvSpPr>
          <p:cNvPr id="164" name="Google Shape;164;p19"/>
          <p:cNvSpPr txBox="1"/>
          <p:nvPr>
            <p:ph hasCustomPrompt="1" idx="4" type="title"/>
          </p:nvPr>
        </p:nvSpPr>
        <p:spPr>
          <a:xfrm>
            <a:off x="5170384" y="827614"/>
            <a:ext cx="3260400" cy="7689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65" name="Google Shape;165;p19"/>
          <p:cNvSpPr txBox="1"/>
          <p:nvPr>
            <p:ph idx="5" type="subTitle"/>
          </p:nvPr>
        </p:nvSpPr>
        <p:spPr>
          <a:xfrm>
            <a:off x="5170384" y="1535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PT Sans"/>
              <a:buNone/>
              <a:defRPr>
                <a:solidFill>
                  <a:schemeClr val="dk1"/>
                </a:solidFill>
                <a:latin typeface="PT Sans"/>
                <a:ea typeface="PT Sans"/>
                <a:cs typeface="PT Sans"/>
                <a:sym typeface="PT Sans"/>
              </a:defRPr>
            </a:lvl9pPr>
          </a:lstStyle>
          <a:p/>
        </p:txBody>
      </p:sp>
      <p:grpSp>
        <p:nvGrpSpPr>
          <p:cNvPr id="166" name="Google Shape;166;p19"/>
          <p:cNvGrpSpPr/>
          <p:nvPr/>
        </p:nvGrpSpPr>
        <p:grpSpPr>
          <a:xfrm>
            <a:off x="-304800" y="-4491"/>
            <a:ext cx="9822675" cy="5159391"/>
            <a:chOff x="-304800" y="-4491"/>
            <a:chExt cx="9822675" cy="5159391"/>
          </a:xfrm>
        </p:grpSpPr>
        <p:grpSp>
          <p:nvGrpSpPr>
            <p:cNvPr id="167" name="Google Shape;167;p19"/>
            <p:cNvGrpSpPr/>
            <p:nvPr/>
          </p:nvGrpSpPr>
          <p:grpSpPr>
            <a:xfrm flipH="1">
              <a:off x="-304800" y="-4491"/>
              <a:ext cx="8503325" cy="1185606"/>
              <a:chOff x="945375" y="-75750"/>
              <a:chExt cx="8503325" cy="1185606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8484415" y="775481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" name="Google Shape;169;p19"/>
              <p:cNvSpPr/>
              <p:nvPr/>
            </p:nvSpPr>
            <p:spPr>
              <a:xfrm>
                <a:off x="8598093" y="46472"/>
                <a:ext cx="428600" cy="441525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" name="Google Shape;170;p19"/>
              <p:cNvSpPr/>
              <p:nvPr/>
            </p:nvSpPr>
            <p:spPr>
              <a:xfrm>
                <a:off x="945375" y="-75750"/>
                <a:ext cx="8503325" cy="1065775"/>
              </a:xfrm>
              <a:custGeom>
                <a:rect b="b" l="l" r="r" t="t"/>
                <a:pathLst>
                  <a:path extrusionOk="0" h="42631" w="340133">
                    <a:moveTo>
                      <a:pt x="0" y="0"/>
                    </a:moveTo>
                    <a:cubicBezTo>
                      <a:pt x="2997" y="2108"/>
                      <a:pt x="5105" y="10771"/>
                      <a:pt x="17984" y="12648"/>
                    </a:cubicBezTo>
                    <a:cubicBezTo>
                      <a:pt x="30863" y="14526"/>
                      <a:pt x="61333" y="10376"/>
                      <a:pt x="77276" y="11265"/>
                    </a:cubicBezTo>
                    <a:cubicBezTo>
                      <a:pt x="93219" y="12155"/>
                      <a:pt x="97896" y="18446"/>
                      <a:pt x="113641" y="17985"/>
                    </a:cubicBezTo>
                    <a:cubicBezTo>
                      <a:pt x="129386" y="17524"/>
                      <a:pt x="149874" y="8399"/>
                      <a:pt x="171746" y="8498"/>
                    </a:cubicBezTo>
                    <a:cubicBezTo>
                      <a:pt x="193618" y="8597"/>
                      <a:pt x="225833" y="18215"/>
                      <a:pt x="244872" y="18577"/>
                    </a:cubicBezTo>
                    <a:cubicBezTo>
                      <a:pt x="263911" y="18939"/>
                      <a:pt x="272804" y="7180"/>
                      <a:pt x="285980" y="10672"/>
                    </a:cubicBezTo>
                    <a:cubicBezTo>
                      <a:pt x="299156" y="14164"/>
                      <a:pt x="314901" y="34290"/>
                      <a:pt x="323926" y="39527"/>
                    </a:cubicBezTo>
                    <a:cubicBezTo>
                      <a:pt x="332952" y="44764"/>
                      <a:pt x="337432" y="41668"/>
                      <a:pt x="340133" y="42096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171" name="Google Shape;171;p19"/>
            <p:cNvSpPr/>
            <p:nvPr/>
          </p:nvSpPr>
          <p:spPr>
            <a:xfrm>
              <a:off x="-166350" y="3928701"/>
              <a:ext cx="9684225" cy="1226200"/>
            </a:xfrm>
            <a:custGeom>
              <a:rect b="b" l="l" r="r" t="t"/>
              <a:pathLst>
                <a:path extrusionOk="0" h="49048" w="387369">
                  <a:moveTo>
                    <a:pt x="0" y="24498"/>
                  </a:moveTo>
                  <a:cubicBezTo>
                    <a:pt x="3689" y="25618"/>
                    <a:pt x="11497" y="27990"/>
                    <a:pt x="22136" y="31218"/>
                  </a:cubicBezTo>
                  <a:cubicBezTo>
                    <a:pt x="32776" y="34446"/>
                    <a:pt x="49673" y="42614"/>
                    <a:pt x="63837" y="43866"/>
                  </a:cubicBezTo>
                  <a:cubicBezTo>
                    <a:pt x="78001" y="45118"/>
                    <a:pt x="94503" y="40639"/>
                    <a:pt x="107119" y="38728"/>
                  </a:cubicBezTo>
                  <a:cubicBezTo>
                    <a:pt x="119735" y="36818"/>
                    <a:pt x="131100" y="38464"/>
                    <a:pt x="139532" y="32403"/>
                  </a:cubicBezTo>
                  <a:cubicBezTo>
                    <a:pt x="147965" y="26342"/>
                    <a:pt x="152312" y="6909"/>
                    <a:pt x="157714" y="2363"/>
                  </a:cubicBezTo>
                  <a:cubicBezTo>
                    <a:pt x="163116" y="-2183"/>
                    <a:pt x="168716" y="485"/>
                    <a:pt x="171944" y="5129"/>
                  </a:cubicBezTo>
                  <a:cubicBezTo>
                    <a:pt x="175172" y="9773"/>
                    <a:pt x="173888" y="25288"/>
                    <a:pt x="177083" y="30229"/>
                  </a:cubicBezTo>
                  <a:cubicBezTo>
                    <a:pt x="180278" y="35170"/>
                    <a:pt x="183704" y="34874"/>
                    <a:pt x="191115" y="34775"/>
                  </a:cubicBezTo>
                  <a:cubicBezTo>
                    <a:pt x="198526" y="34676"/>
                    <a:pt x="210121" y="27693"/>
                    <a:pt x="221551" y="29636"/>
                  </a:cubicBezTo>
                  <a:cubicBezTo>
                    <a:pt x="232981" y="31580"/>
                    <a:pt x="246783" y="45283"/>
                    <a:pt x="259695" y="46436"/>
                  </a:cubicBezTo>
                  <a:cubicBezTo>
                    <a:pt x="272607" y="47589"/>
                    <a:pt x="280118" y="36159"/>
                    <a:pt x="299025" y="36554"/>
                  </a:cubicBezTo>
                  <a:cubicBezTo>
                    <a:pt x="317932" y="36949"/>
                    <a:pt x="358415" y="47457"/>
                    <a:pt x="373139" y="48807"/>
                  </a:cubicBezTo>
                  <a:cubicBezTo>
                    <a:pt x="387863" y="50158"/>
                    <a:pt x="384997" y="45349"/>
                    <a:pt x="387369" y="44657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_1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Google Shape;173;p20"/>
          <p:cNvGrpSpPr/>
          <p:nvPr/>
        </p:nvGrpSpPr>
        <p:grpSpPr>
          <a:xfrm>
            <a:off x="-215750" y="-120225"/>
            <a:ext cx="9496450" cy="5306552"/>
            <a:chOff x="-215750" y="-120225"/>
            <a:chExt cx="9496450" cy="5306552"/>
          </a:xfrm>
        </p:grpSpPr>
        <p:sp>
          <p:nvSpPr>
            <p:cNvPr id="174" name="Google Shape;174;p20"/>
            <p:cNvSpPr/>
            <p:nvPr/>
          </p:nvSpPr>
          <p:spPr>
            <a:xfrm>
              <a:off x="856425" y="-120225"/>
              <a:ext cx="8424275" cy="1729325"/>
            </a:xfrm>
            <a:custGeom>
              <a:rect b="b" l="l" r="r" t="t"/>
              <a:pathLst>
                <a:path extrusionOk="0" h="69173" w="336971">
                  <a:moveTo>
                    <a:pt x="0" y="0"/>
                  </a:moveTo>
                  <a:cubicBezTo>
                    <a:pt x="4513" y="2833"/>
                    <a:pt x="7971" y="14955"/>
                    <a:pt x="27076" y="16997"/>
                  </a:cubicBezTo>
                  <a:cubicBezTo>
                    <a:pt x="46181" y="19039"/>
                    <a:pt x="87289" y="9585"/>
                    <a:pt x="114629" y="12253"/>
                  </a:cubicBezTo>
                  <a:cubicBezTo>
                    <a:pt x="141969" y="14921"/>
                    <a:pt x="162326" y="30370"/>
                    <a:pt x="191115" y="33005"/>
                  </a:cubicBezTo>
                  <a:cubicBezTo>
                    <a:pt x="219904" y="35640"/>
                    <a:pt x="263055" y="22036"/>
                    <a:pt x="287364" y="28064"/>
                  </a:cubicBezTo>
                  <a:cubicBezTo>
                    <a:pt x="311673" y="34092"/>
                    <a:pt x="328703" y="62322"/>
                    <a:pt x="336971" y="69173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75" name="Google Shape;175;p20"/>
            <p:cNvSpPr/>
            <p:nvPr/>
          </p:nvSpPr>
          <p:spPr>
            <a:xfrm>
              <a:off x="-215750" y="4344302"/>
              <a:ext cx="5444900" cy="842025"/>
            </a:xfrm>
            <a:custGeom>
              <a:rect b="b" l="l" r="r" t="t"/>
              <a:pathLst>
                <a:path extrusionOk="0" h="33681" w="217796">
                  <a:moveTo>
                    <a:pt x="0" y="2849"/>
                  </a:moveTo>
                  <a:cubicBezTo>
                    <a:pt x="4019" y="2553"/>
                    <a:pt x="14329" y="-2025"/>
                    <a:pt x="24112" y="1071"/>
                  </a:cubicBezTo>
                  <a:cubicBezTo>
                    <a:pt x="33895" y="4167"/>
                    <a:pt x="37617" y="18397"/>
                    <a:pt x="58698" y="21427"/>
                  </a:cubicBezTo>
                  <a:cubicBezTo>
                    <a:pt x="79779" y="24457"/>
                    <a:pt x="124083" y="17211"/>
                    <a:pt x="150599" y="19253"/>
                  </a:cubicBezTo>
                  <a:cubicBezTo>
                    <a:pt x="177115" y="21295"/>
                    <a:pt x="206597" y="31276"/>
                    <a:pt x="217796" y="33681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76" name="Google Shape;176;p20"/>
            <p:cNvSpPr/>
            <p:nvPr/>
          </p:nvSpPr>
          <p:spPr>
            <a:xfrm>
              <a:off x="497340" y="15363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p20"/>
            <p:cNvSpPr/>
            <p:nvPr/>
          </p:nvSpPr>
          <p:spPr>
            <a:xfrm>
              <a:off x="5245893" y="4651422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8" name="Google Shape;178;p20"/>
          <p:cNvSpPr txBox="1"/>
          <p:nvPr>
            <p:ph type="title"/>
          </p:nvPr>
        </p:nvSpPr>
        <p:spPr>
          <a:xfrm>
            <a:off x="4154575" y="1048762"/>
            <a:ext cx="4276200" cy="1058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79" name="Google Shape;179;p20"/>
          <p:cNvSpPr txBox="1"/>
          <p:nvPr>
            <p:ph idx="1" type="subTitle"/>
          </p:nvPr>
        </p:nvSpPr>
        <p:spPr>
          <a:xfrm>
            <a:off x="4154575" y="1904846"/>
            <a:ext cx="4276200" cy="86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180" name="Google Shape;180;p20"/>
          <p:cNvSpPr txBox="1"/>
          <p:nvPr/>
        </p:nvSpPr>
        <p:spPr>
          <a:xfrm>
            <a:off x="4154575" y="3342279"/>
            <a:ext cx="42762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CREDITS: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This presentation template was created by </a:t>
            </a:r>
            <a:r>
              <a:rPr b="1" lang="en" sz="1000" u="sng">
                <a:solidFill>
                  <a:schemeClr val="hlink"/>
                </a:solidFill>
                <a:latin typeface="Asap"/>
                <a:ea typeface="Asap"/>
                <a:cs typeface="Asap"/>
                <a:sym typeface="Asap"/>
                <a:hlinkClick r:id="rId2"/>
              </a:rPr>
              <a:t>Slidesgo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includes icons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, and infographics &amp; images by </a:t>
            </a:r>
            <a:r>
              <a:rPr b="1"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 u="sng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rPr>
              <a:t> </a:t>
            </a:r>
            <a:endParaRPr b="1" sz="1000" u="sng">
              <a:solidFill>
                <a:schemeClr val="dk1"/>
              </a:solidFill>
              <a:latin typeface="Asap"/>
              <a:ea typeface="Asap"/>
              <a:cs typeface="Asap"/>
              <a:sym typeface="Asap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/>
          <p:nvPr>
            <p:ph type="title"/>
          </p:nvPr>
        </p:nvSpPr>
        <p:spPr>
          <a:xfrm>
            <a:off x="2998050" y="691900"/>
            <a:ext cx="438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2" name="Google Shape;22;p3"/>
          <p:cNvSpPr txBox="1"/>
          <p:nvPr>
            <p:ph hasCustomPrompt="1" idx="2" type="title"/>
          </p:nvPr>
        </p:nvSpPr>
        <p:spPr>
          <a:xfrm>
            <a:off x="1762350" y="691900"/>
            <a:ext cx="1235700" cy="8418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grpSp>
        <p:nvGrpSpPr>
          <p:cNvPr id="23" name="Google Shape;23;p3"/>
          <p:cNvGrpSpPr/>
          <p:nvPr/>
        </p:nvGrpSpPr>
        <p:grpSpPr>
          <a:xfrm>
            <a:off x="945375" y="-75750"/>
            <a:ext cx="8503325" cy="1185606"/>
            <a:chOff x="945375" y="-75750"/>
            <a:chExt cx="8503325" cy="1185606"/>
          </a:xfrm>
        </p:grpSpPr>
        <p:sp>
          <p:nvSpPr>
            <p:cNvPr id="24" name="Google Shape;24;p3"/>
            <p:cNvSpPr/>
            <p:nvPr/>
          </p:nvSpPr>
          <p:spPr>
            <a:xfrm>
              <a:off x="8484415" y="77548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>
              <a:off x="8598093" y="46472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>
              <a:off x="945375" y="-75750"/>
              <a:ext cx="8503325" cy="1065775"/>
            </a:xfrm>
            <a:custGeom>
              <a:rect b="b" l="l" r="r" t="t"/>
              <a:pathLst>
                <a:path extrusionOk="0" h="42631" w="340133">
                  <a:moveTo>
                    <a:pt x="0" y="0"/>
                  </a:moveTo>
                  <a:cubicBezTo>
                    <a:pt x="2997" y="2108"/>
                    <a:pt x="5105" y="10771"/>
                    <a:pt x="17984" y="12648"/>
                  </a:cubicBezTo>
                  <a:cubicBezTo>
                    <a:pt x="30863" y="14526"/>
                    <a:pt x="61333" y="10376"/>
                    <a:pt x="77276" y="11265"/>
                  </a:cubicBezTo>
                  <a:cubicBezTo>
                    <a:pt x="93219" y="12155"/>
                    <a:pt x="97896" y="18446"/>
                    <a:pt x="113641" y="17985"/>
                  </a:cubicBezTo>
                  <a:cubicBezTo>
                    <a:pt x="129386" y="17524"/>
                    <a:pt x="149874" y="8399"/>
                    <a:pt x="171746" y="8498"/>
                  </a:cubicBezTo>
                  <a:cubicBezTo>
                    <a:pt x="193618" y="8597"/>
                    <a:pt x="225833" y="18215"/>
                    <a:pt x="244872" y="18577"/>
                  </a:cubicBezTo>
                  <a:cubicBezTo>
                    <a:pt x="263911" y="18939"/>
                    <a:pt x="272804" y="7180"/>
                    <a:pt x="285980" y="10672"/>
                  </a:cubicBezTo>
                  <a:cubicBezTo>
                    <a:pt x="299156" y="14164"/>
                    <a:pt x="314901" y="34290"/>
                    <a:pt x="323926" y="39527"/>
                  </a:cubicBezTo>
                  <a:cubicBezTo>
                    <a:pt x="332952" y="44764"/>
                    <a:pt x="337432" y="41668"/>
                    <a:pt x="340133" y="4209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9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2" name="Google Shape;182;p21"/>
          <p:cNvGrpSpPr/>
          <p:nvPr/>
        </p:nvGrpSpPr>
        <p:grpSpPr>
          <a:xfrm>
            <a:off x="945375" y="-75750"/>
            <a:ext cx="8503325" cy="1185606"/>
            <a:chOff x="945375" y="-75750"/>
            <a:chExt cx="8503325" cy="1185606"/>
          </a:xfrm>
        </p:grpSpPr>
        <p:sp>
          <p:nvSpPr>
            <p:cNvPr id="183" name="Google Shape;183;p21"/>
            <p:cNvSpPr/>
            <p:nvPr/>
          </p:nvSpPr>
          <p:spPr>
            <a:xfrm>
              <a:off x="8484415" y="77548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21"/>
            <p:cNvSpPr/>
            <p:nvPr/>
          </p:nvSpPr>
          <p:spPr>
            <a:xfrm>
              <a:off x="8598093" y="46472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21"/>
            <p:cNvSpPr/>
            <p:nvPr/>
          </p:nvSpPr>
          <p:spPr>
            <a:xfrm>
              <a:off x="945375" y="-75750"/>
              <a:ext cx="8503325" cy="1065775"/>
            </a:xfrm>
            <a:custGeom>
              <a:rect b="b" l="l" r="r" t="t"/>
              <a:pathLst>
                <a:path extrusionOk="0" h="42631" w="340133">
                  <a:moveTo>
                    <a:pt x="0" y="0"/>
                  </a:moveTo>
                  <a:cubicBezTo>
                    <a:pt x="2997" y="2108"/>
                    <a:pt x="5105" y="10771"/>
                    <a:pt x="17984" y="12648"/>
                  </a:cubicBezTo>
                  <a:cubicBezTo>
                    <a:pt x="30863" y="14526"/>
                    <a:pt x="61333" y="10376"/>
                    <a:pt x="77276" y="11265"/>
                  </a:cubicBezTo>
                  <a:cubicBezTo>
                    <a:pt x="93219" y="12155"/>
                    <a:pt x="97896" y="18446"/>
                    <a:pt x="113641" y="17985"/>
                  </a:cubicBezTo>
                  <a:cubicBezTo>
                    <a:pt x="129386" y="17524"/>
                    <a:pt x="149874" y="8399"/>
                    <a:pt x="171746" y="8498"/>
                  </a:cubicBezTo>
                  <a:cubicBezTo>
                    <a:pt x="193618" y="8597"/>
                    <a:pt x="225833" y="18215"/>
                    <a:pt x="244872" y="18577"/>
                  </a:cubicBezTo>
                  <a:cubicBezTo>
                    <a:pt x="263911" y="18939"/>
                    <a:pt x="272804" y="7180"/>
                    <a:pt x="285980" y="10672"/>
                  </a:cubicBezTo>
                  <a:cubicBezTo>
                    <a:pt x="299156" y="14164"/>
                    <a:pt x="314901" y="34290"/>
                    <a:pt x="323926" y="39527"/>
                  </a:cubicBezTo>
                  <a:cubicBezTo>
                    <a:pt x="332952" y="44764"/>
                    <a:pt x="337432" y="41668"/>
                    <a:pt x="340133" y="4209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9_1"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7" name="Google Shape;187;p22"/>
          <p:cNvGrpSpPr/>
          <p:nvPr/>
        </p:nvGrpSpPr>
        <p:grpSpPr>
          <a:xfrm>
            <a:off x="-487025" y="2242850"/>
            <a:ext cx="5507325" cy="3100836"/>
            <a:chOff x="-487025" y="2242850"/>
            <a:chExt cx="5507325" cy="3100836"/>
          </a:xfrm>
        </p:grpSpPr>
        <p:sp>
          <p:nvSpPr>
            <p:cNvPr id="188" name="Google Shape;188;p22"/>
            <p:cNvSpPr/>
            <p:nvPr/>
          </p:nvSpPr>
          <p:spPr>
            <a:xfrm>
              <a:off x="-487025" y="2242850"/>
              <a:ext cx="5507325" cy="3100836"/>
            </a:xfrm>
            <a:custGeom>
              <a:rect b="b" l="l" r="r" t="t"/>
              <a:pathLst>
                <a:path extrusionOk="0" h="87774" w="220293">
                  <a:moveTo>
                    <a:pt x="126" y="18206"/>
                  </a:moveTo>
                  <a:cubicBezTo>
                    <a:pt x="390" y="17844"/>
                    <a:pt x="-961" y="18931"/>
                    <a:pt x="1707" y="16032"/>
                  </a:cubicBezTo>
                  <a:cubicBezTo>
                    <a:pt x="4375" y="13133"/>
                    <a:pt x="11391" y="2692"/>
                    <a:pt x="16134" y="814"/>
                  </a:cubicBezTo>
                  <a:cubicBezTo>
                    <a:pt x="20877" y="-1063"/>
                    <a:pt x="28553" y="419"/>
                    <a:pt x="30167" y="4767"/>
                  </a:cubicBezTo>
                  <a:cubicBezTo>
                    <a:pt x="31781" y="9115"/>
                    <a:pt x="26313" y="19721"/>
                    <a:pt x="25819" y="26902"/>
                  </a:cubicBezTo>
                  <a:cubicBezTo>
                    <a:pt x="25325" y="34083"/>
                    <a:pt x="26148" y="41594"/>
                    <a:pt x="27202" y="47852"/>
                  </a:cubicBezTo>
                  <a:cubicBezTo>
                    <a:pt x="28256" y="54111"/>
                    <a:pt x="28750" y="60105"/>
                    <a:pt x="32143" y="64453"/>
                  </a:cubicBezTo>
                  <a:cubicBezTo>
                    <a:pt x="35536" y="68801"/>
                    <a:pt x="36953" y="73248"/>
                    <a:pt x="47559" y="73940"/>
                  </a:cubicBezTo>
                  <a:cubicBezTo>
                    <a:pt x="58166" y="74632"/>
                    <a:pt x="84550" y="68769"/>
                    <a:pt x="95782" y="68604"/>
                  </a:cubicBezTo>
                  <a:cubicBezTo>
                    <a:pt x="107014" y="68439"/>
                    <a:pt x="108497" y="70910"/>
                    <a:pt x="114953" y="72952"/>
                  </a:cubicBezTo>
                  <a:cubicBezTo>
                    <a:pt x="121409" y="74994"/>
                    <a:pt x="124407" y="80857"/>
                    <a:pt x="134519" y="80857"/>
                  </a:cubicBezTo>
                  <a:cubicBezTo>
                    <a:pt x="144631" y="80857"/>
                    <a:pt x="161331" y="71799"/>
                    <a:pt x="175627" y="72952"/>
                  </a:cubicBezTo>
                  <a:cubicBezTo>
                    <a:pt x="189923" y="74105"/>
                    <a:pt x="212849" y="85304"/>
                    <a:pt x="220293" y="87774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  <p:sp>
          <p:nvSpPr>
            <p:cNvPr id="189" name="Google Shape;189;p22"/>
            <p:cNvSpPr/>
            <p:nvPr/>
          </p:nvSpPr>
          <p:spPr>
            <a:xfrm>
              <a:off x="1814165" y="4743040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2"/>
            <p:cNvSpPr/>
            <p:nvPr/>
          </p:nvSpPr>
          <p:spPr>
            <a:xfrm>
              <a:off x="245959" y="3328525"/>
              <a:ext cx="402884" cy="415033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4"/>
          <p:cNvGrpSpPr/>
          <p:nvPr/>
        </p:nvGrpSpPr>
        <p:grpSpPr>
          <a:xfrm>
            <a:off x="-240450" y="-60950"/>
            <a:ext cx="8078400" cy="1856826"/>
            <a:chOff x="-240450" y="-60950"/>
            <a:chExt cx="8078400" cy="1856826"/>
          </a:xfrm>
        </p:grpSpPr>
        <p:sp>
          <p:nvSpPr>
            <p:cNvPr id="29" name="Google Shape;29;p4"/>
            <p:cNvSpPr/>
            <p:nvPr/>
          </p:nvSpPr>
          <p:spPr>
            <a:xfrm>
              <a:off x="314233" y="146150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60180" y="66244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-240450" y="-60950"/>
              <a:ext cx="8078400" cy="1809625"/>
            </a:xfrm>
            <a:custGeom>
              <a:rect b="b" l="l" r="r" t="t"/>
              <a:pathLst>
                <a:path extrusionOk="0" h="72385" w="323136">
                  <a:moveTo>
                    <a:pt x="323136" y="0"/>
                  </a:moveTo>
                  <a:cubicBezTo>
                    <a:pt x="320369" y="1713"/>
                    <a:pt x="317569" y="9092"/>
                    <a:pt x="306534" y="10278"/>
                  </a:cubicBezTo>
                  <a:cubicBezTo>
                    <a:pt x="295499" y="11464"/>
                    <a:pt x="271125" y="5863"/>
                    <a:pt x="256928" y="7115"/>
                  </a:cubicBezTo>
                  <a:cubicBezTo>
                    <a:pt x="242731" y="8367"/>
                    <a:pt x="233969" y="16602"/>
                    <a:pt x="221353" y="17788"/>
                  </a:cubicBezTo>
                  <a:cubicBezTo>
                    <a:pt x="208737" y="18974"/>
                    <a:pt x="195562" y="14230"/>
                    <a:pt x="181233" y="14230"/>
                  </a:cubicBezTo>
                  <a:cubicBezTo>
                    <a:pt x="166904" y="14230"/>
                    <a:pt x="151093" y="18480"/>
                    <a:pt x="135381" y="17788"/>
                  </a:cubicBezTo>
                  <a:cubicBezTo>
                    <a:pt x="119669" y="17096"/>
                    <a:pt x="101124" y="10805"/>
                    <a:pt x="86960" y="10080"/>
                  </a:cubicBezTo>
                  <a:cubicBezTo>
                    <a:pt x="72796" y="9355"/>
                    <a:pt x="60312" y="10410"/>
                    <a:pt x="50397" y="13440"/>
                  </a:cubicBezTo>
                  <a:cubicBezTo>
                    <a:pt x="40482" y="16471"/>
                    <a:pt x="32214" y="21807"/>
                    <a:pt x="27471" y="28263"/>
                  </a:cubicBezTo>
                  <a:cubicBezTo>
                    <a:pt x="22728" y="34719"/>
                    <a:pt x="25165" y="45227"/>
                    <a:pt x="21937" y="52177"/>
                  </a:cubicBezTo>
                  <a:cubicBezTo>
                    <a:pt x="18709" y="59127"/>
                    <a:pt x="11759" y="66604"/>
                    <a:pt x="8103" y="69964"/>
                  </a:cubicBezTo>
                  <a:cubicBezTo>
                    <a:pt x="4447" y="73324"/>
                    <a:pt x="1351" y="71941"/>
                    <a:pt x="0" y="7233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32" name="Google Shape;32;p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4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indent="-3048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2pPr>
            <a:lvl3pPr indent="-3048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3pPr>
            <a:lvl4pPr indent="-3048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6pPr>
            <a:lvl7pPr indent="-3048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7pPr>
            <a:lvl8pPr indent="-3048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○"/>
              <a:defRPr/>
            </a:lvl8pPr>
            <a:lvl9pPr indent="-3048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1" type="subTitle"/>
          </p:nvPr>
        </p:nvSpPr>
        <p:spPr>
          <a:xfrm>
            <a:off x="3467998" y="1888159"/>
            <a:ext cx="2595600" cy="15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2" type="subTitle"/>
          </p:nvPr>
        </p:nvSpPr>
        <p:spPr>
          <a:xfrm>
            <a:off x="720000" y="1888159"/>
            <a:ext cx="2595600" cy="15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b="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3" type="subTitle"/>
          </p:nvPr>
        </p:nvSpPr>
        <p:spPr>
          <a:xfrm>
            <a:off x="720000" y="1579009"/>
            <a:ext cx="259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39" name="Google Shape;39;p5"/>
          <p:cNvSpPr txBox="1"/>
          <p:nvPr>
            <p:ph idx="4" type="subTitle"/>
          </p:nvPr>
        </p:nvSpPr>
        <p:spPr>
          <a:xfrm>
            <a:off x="3467999" y="1579009"/>
            <a:ext cx="259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b="1" sz="18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Bebas Neue"/>
              <a:buNone/>
              <a:defRPr sz="24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" name="Google Shape;41;p6"/>
          <p:cNvGrpSpPr/>
          <p:nvPr/>
        </p:nvGrpSpPr>
        <p:grpSpPr>
          <a:xfrm>
            <a:off x="-240450" y="-60950"/>
            <a:ext cx="8078400" cy="1856826"/>
            <a:chOff x="-240450" y="-60950"/>
            <a:chExt cx="8078400" cy="1856826"/>
          </a:xfrm>
        </p:grpSpPr>
        <p:sp>
          <p:nvSpPr>
            <p:cNvPr id="42" name="Google Shape;42;p6"/>
            <p:cNvSpPr/>
            <p:nvPr/>
          </p:nvSpPr>
          <p:spPr>
            <a:xfrm>
              <a:off x="314233" y="146150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" name="Google Shape;43;p6"/>
            <p:cNvSpPr/>
            <p:nvPr/>
          </p:nvSpPr>
          <p:spPr>
            <a:xfrm>
              <a:off x="60180" y="66244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>
              <a:off x="-240450" y="-60950"/>
              <a:ext cx="8078400" cy="1809625"/>
            </a:xfrm>
            <a:custGeom>
              <a:rect b="b" l="l" r="r" t="t"/>
              <a:pathLst>
                <a:path extrusionOk="0" h="72385" w="323136">
                  <a:moveTo>
                    <a:pt x="323136" y="0"/>
                  </a:moveTo>
                  <a:cubicBezTo>
                    <a:pt x="320369" y="1713"/>
                    <a:pt x="317569" y="9092"/>
                    <a:pt x="306534" y="10278"/>
                  </a:cubicBezTo>
                  <a:cubicBezTo>
                    <a:pt x="295499" y="11464"/>
                    <a:pt x="271125" y="5863"/>
                    <a:pt x="256928" y="7115"/>
                  </a:cubicBezTo>
                  <a:cubicBezTo>
                    <a:pt x="242731" y="8367"/>
                    <a:pt x="233969" y="16602"/>
                    <a:pt x="221353" y="17788"/>
                  </a:cubicBezTo>
                  <a:cubicBezTo>
                    <a:pt x="208737" y="18974"/>
                    <a:pt x="195562" y="14230"/>
                    <a:pt x="181233" y="14230"/>
                  </a:cubicBezTo>
                  <a:cubicBezTo>
                    <a:pt x="166904" y="14230"/>
                    <a:pt x="151093" y="18480"/>
                    <a:pt x="135381" y="17788"/>
                  </a:cubicBezTo>
                  <a:cubicBezTo>
                    <a:pt x="119669" y="17096"/>
                    <a:pt x="101124" y="10805"/>
                    <a:pt x="86960" y="10080"/>
                  </a:cubicBezTo>
                  <a:cubicBezTo>
                    <a:pt x="72796" y="9355"/>
                    <a:pt x="60312" y="10410"/>
                    <a:pt x="50397" y="13440"/>
                  </a:cubicBezTo>
                  <a:cubicBezTo>
                    <a:pt x="40482" y="16471"/>
                    <a:pt x="32214" y="21807"/>
                    <a:pt x="27471" y="28263"/>
                  </a:cubicBezTo>
                  <a:cubicBezTo>
                    <a:pt x="22728" y="34719"/>
                    <a:pt x="25165" y="45227"/>
                    <a:pt x="21937" y="52177"/>
                  </a:cubicBezTo>
                  <a:cubicBezTo>
                    <a:pt x="18709" y="59127"/>
                    <a:pt x="11759" y="66604"/>
                    <a:pt x="8103" y="69964"/>
                  </a:cubicBezTo>
                  <a:cubicBezTo>
                    <a:pt x="4447" y="73324"/>
                    <a:pt x="1351" y="71941"/>
                    <a:pt x="0" y="7233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834063" y="1151825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" type="subTitle"/>
          </p:nvPr>
        </p:nvSpPr>
        <p:spPr>
          <a:xfrm>
            <a:off x="834063" y="1693375"/>
            <a:ext cx="4294800" cy="21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Nunito Light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76A28"/>
              </a:buClr>
              <a:buSzPts val="1200"/>
              <a:buFont typeface="Nunito Light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200"/>
              <a:buFont typeface="Nunito Light"/>
              <a:buChar char="■"/>
              <a:defRPr/>
            </a:lvl9pPr>
          </a:lstStyle>
          <a:p/>
        </p:txBody>
      </p:sp>
      <p:sp>
        <p:nvSpPr>
          <p:cNvPr id="49" name="Google Shape;49;p7"/>
          <p:cNvSpPr/>
          <p:nvPr>
            <p:ph idx="2" type="pic"/>
          </p:nvPr>
        </p:nvSpPr>
        <p:spPr>
          <a:xfrm>
            <a:off x="5522938" y="1151825"/>
            <a:ext cx="2787000" cy="2661000"/>
          </a:xfrm>
          <a:prstGeom prst="rect">
            <a:avLst/>
          </a:prstGeom>
          <a:noFill/>
          <a:ln>
            <a:noFill/>
          </a:ln>
        </p:spPr>
      </p:sp>
      <p:grpSp>
        <p:nvGrpSpPr>
          <p:cNvPr id="50" name="Google Shape;50;p7"/>
          <p:cNvGrpSpPr/>
          <p:nvPr/>
        </p:nvGrpSpPr>
        <p:grpSpPr>
          <a:xfrm>
            <a:off x="-240450" y="-60950"/>
            <a:ext cx="8078400" cy="1856826"/>
            <a:chOff x="-240450" y="-60950"/>
            <a:chExt cx="8078400" cy="1856826"/>
          </a:xfrm>
        </p:grpSpPr>
        <p:sp>
          <p:nvSpPr>
            <p:cNvPr id="51" name="Google Shape;51;p7"/>
            <p:cNvSpPr/>
            <p:nvPr/>
          </p:nvSpPr>
          <p:spPr>
            <a:xfrm>
              <a:off x="238033" y="146150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7"/>
            <p:cNvSpPr/>
            <p:nvPr/>
          </p:nvSpPr>
          <p:spPr>
            <a:xfrm>
              <a:off x="60180" y="66244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7"/>
            <p:cNvSpPr/>
            <p:nvPr/>
          </p:nvSpPr>
          <p:spPr>
            <a:xfrm>
              <a:off x="-240450" y="-60950"/>
              <a:ext cx="8078400" cy="1809625"/>
            </a:xfrm>
            <a:custGeom>
              <a:rect b="b" l="l" r="r" t="t"/>
              <a:pathLst>
                <a:path extrusionOk="0" h="72385" w="323136">
                  <a:moveTo>
                    <a:pt x="323136" y="0"/>
                  </a:moveTo>
                  <a:cubicBezTo>
                    <a:pt x="320369" y="1713"/>
                    <a:pt x="317569" y="9092"/>
                    <a:pt x="306534" y="10278"/>
                  </a:cubicBezTo>
                  <a:cubicBezTo>
                    <a:pt x="295499" y="11464"/>
                    <a:pt x="271125" y="5863"/>
                    <a:pt x="256928" y="7115"/>
                  </a:cubicBezTo>
                  <a:cubicBezTo>
                    <a:pt x="242731" y="8367"/>
                    <a:pt x="233969" y="16602"/>
                    <a:pt x="221353" y="17788"/>
                  </a:cubicBezTo>
                  <a:cubicBezTo>
                    <a:pt x="208737" y="18974"/>
                    <a:pt x="195562" y="14230"/>
                    <a:pt x="181233" y="14230"/>
                  </a:cubicBezTo>
                  <a:cubicBezTo>
                    <a:pt x="166904" y="14230"/>
                    <a:pt x="151093" y="18480"/>
                    <a:pt x="135381" y="17788"/>
                  </a:cubicBezTo>
                  <a:cubicBezTo>
                    <a:pt x="119669" y="17096"/>
                    <a:pt x="101124" y="10805"/>
                    <a:pt x="86960" y="10080"/>
                  </a:cubicBezTo>
                  <a:cubicBezTo>
                    <a:pt x="72796" y="9355"/>
                    <a:pt x="60312" y="10410"/>
                    <a:pt x="50397" y="13440"/>
                  </a:cubicBezTo>
                  <a:cubicBezTo>
                    <a:pt x="40482" y="16471"/>
                    <a:pt x="32214" y="21807"/>
                    <a:pt x="27471" y="28263"/>
                  </a:cubicBezTo>
                  <a:cubicBezTo>
                    <a:pt x="22728" y="34719"/>
                    <a:pt x="25165" y="45227"/>
                    <a:pt x="21937" y="52177"/>
                  </a:cubicBezTo>
                  <a:cubicBezTo>
                    <a:pt x="18709" y="59127"/>
                    <a:pt x="11759" y="66604"/>
                    <a:pt x="8103" y="69964"/>
                  </a:cubicBezTo>
                  <a:cubicBezTo>
                    <a:pt x="4447" y="73324"/>
                    <a:pt x="1351" y="71941"/>
                    <a:pt x="0" y="7233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54" name="Google Shape;54;p7"/>
          <p:cNvSpPr/>
          <p:nvPr/>
        </p:nvSpPr>
        <p:spPr>
          <a:xfrm>
            <a:off x="-215750" y="4661371"/>
            <a:ext cx="9580450" cy="715325"/>
          </a:xfrm>
          <a:custGeom>
            <a:rect b="b" l="l" r="r" t="t"/>
            <a:pathLst>
              <a:path extrusionOk="0" h="28613" w="383218">
                <a:moveTo>
                  <a:pt x="0" y="28613"/>
                </a:moveTo>
                <a:cubicBezTo>
                  <a:pt x="3096" y="25846"/>
                  <a:pt x="10211" y="13593"/>
                  <a:pt x="18578" y="12012"/>
                </a:cubicBezTo>
                <a:cubicBezTo>
                  <a:pt x="26945" y="10431"/>
                  <a:pt x="36267" y="20478"/>
                  <a:pt x="50200" y="19127"/>
                </a:cubicBezTo>
                <a:cubicBezTo>
                  <a:pt x="64133" y="17777"/>
                  <a:pt x="84523" y="3777"/>
                  <a:pt x="102178" y="3909"/>
                </a:cubicBezTo>
                <a:cubicBezTo>
                  <a:pt x="119834" y="4041"/>
                  <a:pt x="135744" y="20279"/>
                  <a:pt x="156133" y="19917"/>
                </a:cubicBezTo>
                <a:cubicBezTo>
                  <a:pt x="176523" y="19555"/>
                  <a:pt x="202841" y="352"/>
                  <a:pt x="224515" y="1735"/>
                </a:cubicBezTo>
                <a:cubicBezTo>
                  <a:pt x="246189" y="3119"/>
                  <a:pt x="263516" y="28416"/>
                  <a:pt x="286178" y="28218"/>
                </a:cubicBezTo>
                <a:cubicBezTo>
                  <a:pt x="308841" y="28020"/>
                  <a:pt x="344317" y="3612"/>
                  <a:pt x="360490" y="549"/>
                </a:cubicBezTo>
                <a:cubicBezTo>
                  <a:pt x="376663" y="-2514"/>
                  <a:pt x="379430" y="8290"/>
                  <a:pt x="383218" y="9838"/>
                </a:cubicBezTo>
              </a:path>
            </a:pathLst>
          </a:custGeom>
          <a:noFill/>
          <a:ln cap="flat" cmpd="sng" w="19050">
            <a:solidFill>
              <a:schemeClr val="accent4"/>
            </a:solidFill>
            <a:prstDash val="dash"/>
            <a:round/>
            <a:headEnd len="med" w="med" type="none"/>
            <a:tailEnd len="med" w="med" type="none"/>
          </a:ln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8"/>
          <p:cNvSpPr txBox="1"/>
          <p:nvPr>
            <p:ph type="title"/>
          </p:nvPr>
        </p:nvSpPr>
        <p:spPr>
          <a:xfrm>
            <a:off x="2317950" y="1307100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10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grpSp>
        <p:nvGrpSpPr>
          <p:cNvPr id="57" name="Google Shape;57;p8"/>
          <p:cNvGrpSpPr/>
          <p:nvPr/>
        </p:nvGrpSpPr>
        <p:grpSpPr>
          <a:xfrm>
            <a:off x="-240450" y="-60950"/>
            <a:ext cx="8078400" cy="1856826"/>
            <a:chOff x="-240450" y="-60950"/>
            <a:chExt cx="8078400" cy="1856826"/>
          </a:xfrm>
        </p:grpSpPr>
        <p:sp>
          <p:nvSpPr>
            <p:cNvPr id="58" name="Google Shape;58;p8"/>
            <p:cNvSpPr/>
            <p:nvPr/>
          </p:nvSpPr>
          <p:spPr>
            <a:xfrm>
              <a:off x="238033" y="1461501"/>
              <a:ext cx="324500" cy="334375"/>
            </a:xfrm>
            <a:custGeom>
              <a:rect b="b" l="l" r="r" t="t"/>
              <a:pathLst>
                <a:path extrusionOk="0" h="13375" w="12980">
                  <a:moveTo>
                    <a:pt x="6397" y="4702"/>
                  </a:moveTo>
                  <a:cubicBezTo>
                    <a:pt x="7016" y="4702"/>
                    <a:pt x="7618" y="5004"/>
                    <a:pt x="7964" y="5562"/>
                  </a:cubicBezTo>
                  <a:cubicBezTo>
                    <a:pt x="8542" y="6414"/>
                    <a:pt x="8329" y="7599"/>
                    <a:pt x="7448" y="8176"/>
                  </a:cubicBezTo>
                  <a:cubicBezTo>
                    <a:pt x="7124" y="8388"/>
                    <a:pt x="6760" y="8490"/>
                    <a:pt x="6402" y="8490"/>
                  </a:cubicBezTo>
                  <a:cubicBezTo>
                    <a:pt x="5783" y="8490"/>
                    <a:pt x="5180" y="8188"/>
                    <a:pt x="4834" y="7629"/>
                  </a:cubicBezTo>
                  <a:cubicBezTo>
                    <a:pt x="4256" y="6748"/>
                    <a:pt x="4469" y="5593"/>
                    <a:pt x="5350" y="5015"/>
                  </a:cubicBezTo>
                  <a:cubicBezTo>
                    <a:pt x="5674" y="4804"/>
                    <a:pt x="6038" y="4702"/>
                    <a:pt x="6397" y="4702"/>
                  </a:cubicBezTo>
                  <a:close/>
                  <a:moveTo>
                    <a:pt x="6505" y="0"/>
                  </a:moveTo>
                  <a:lnTo>
                    <a:pt x="6110" y="1976"/>
                  </a:lnTo>
                  <a:cubicBezTo>
                    <a:pt x="5685" y="2006"/>
                    <a:pt x="5290" y="2097"/>
                    <a:pt x="4864" y="2189"/>
                  </a:cubicBezTo>
                  <a:lnTo>
                    <a:pt x="3800" y="638"/>
                  </a:lnTo>
                  <a:lnTo>
                    <a:pt x="2098" y="1793"/>
                  </a:lnTo>
                  <a:lnTo>
                    <a:pt x="3101" y="3313"/>
                  </a:lnTo>
                  <a:cubicBezTo>
                    <a:pt x="2645" y="3769"/>
                    <a:pt x="2311" y="4286"/>
                    <a:pt x="2098" y="4863"/>
                  </a:cubicBezTo>
                  <a:lnTo>
                    <a:pt x="426" y="4529"/>
                  </a:lnTo>
                  <a:lnTo>
                    <a:pt x="1" y="6566"/>
                  </a:lnTo>
                  <a:lnTo>
                    <a:pt x="1703" y="6900"/>
                  </a:lnTo>
                  <a:cubicBezTo>
                    <a:pt x="1733" y="7447"/>
                    <a:pt x="1855" y="7994"/>
                    <a:pt x="2098" y="8480"/>
                  </a:cubicBezTo>
                  <a:lnTo>
                    <a:pt x="578" y="9484"/>
                  </a:lnTo>
                  <a:lnTo>
                    <a:pt x="1703" y="11216"/>
                  </a:lnTo>
                  <a:lnTo>
                    <a:pt x="3253" y="10152"/>
                  </a:lnTo>
                  <a:cubicBezTo>
                    <a:pt x="3709" y="10517"/>
                    <a:pt x="4226" y="10821"/>
                    <a:pt x="4773" y="11003"/>
                  </a:cubicBezTo>
                  <a:lnTo>
                    <a:pt x="4408" y="12949"/>
                  </a:lnTo>
                  <a:lnTo>
                    <a:pt x="6445" y="13374"/>
                  </a:lnTo>
                  <a:lnTo>
                    <a:pt x="6870" y="11277"/>
                  </a:lnTo>
                  <a:cubicBezTo>
                    <a:pt x="7326" y="11246"/>
                    <a:pt x="7752" y="11125"/>
                    <a:pt x="8208" y="10942"/>
                  </a:cubicBezTo>
                  <a:lnTo>
                    <a:pt x="9241" y="12462"/>
                  </a:lnTo>
                  <a:lnTo>
                    <a:pt x="10943" y="11307"/>
                  </a:lnTo>
                  <a:lnTo>
                    <a:pt x="9879" y="9757"/>
                  </a:lnTo>
                  <a:cubicBezTo>
                    <a:pt x="10153" y="9453"/>
                    <a:pt x="10366" y="9088"/>
                    <a:pt x="10548" y="8693"/>
                  </a:cubicBezTo>
                  <a:lnTo>
                    <a:pt x="12585" y="8997"/>
                  </a:lnTo>
                  <a:lnTo>
                    <a:pt x="12980" y="6961"/>
                  </a:lnTo>
                  <a:lnTo>
                    <a:pt x="11095" y="6566"/>
                  </a:lnTo>
                  <a:cubicBezTo>
                    <a:pt x="11095" y="6079"/>
                    <a:pt x="11004" y="5593"/>
                    <a:pt x="10822" y="5107"/>
                  </a:cubicBezTo>
                  <a:lnTo>
                    <a:pt x="12372" y="4043"/>
                  </a:lnTo>
                  <a:lnTo>
                    <a:pt x="11247" y="2310"/>
                  </a:lnTo>
                  <a:lnTo>
                    <a:pt x="9727" y="3344"/>
                  </a:lnTo>
                  <a:cubicBezTo>
                    <a:pt x="9272" y="2888"/>
                    <a:pt x="8724" y="2553"/>
                    <a:pt x="8177" y="2310"/>
                  </a:cubicBezTo>
                  <a:lnTo>
                    <a:pt x="8542" y="426"/>
                  </a:lnTo>
                  <a:lnTo>
                    <a:pt x="650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8"/>
            <p:cNvSpPr/>
            <p:nvPr/>
          </p:nvSpPr>
          <p:spPr>
            <a:xfrm>
              <a:off x="60180" y="66244"/>
              <a:ext cx="428600" cy="44152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8"/>
            <p:cNvSpPr/>
            <p:nvPr/>
          </p:nvSpPr>
          <p:spPr>
            <a:xfrm>
              <a:off x="-240450" y="-60950"/>
              <a:ext cx="8078400" cy="1809625"/>
            </a:xfrm>
            <a:custGeom>
              <a:rect b="b" l="l" r="r" t="t"/>
              <a:pathLst>
                <a:path extrusionOk="0" h="72385" w="323136">
                  <a:moveTo>
                    <a:pt x="323136" y="0"/>
                  </a:moveTo>
                  <a:cubicBezTo>
                    <a:pt x="320369" y="1713"/>
                    <a:pt x="317569" y="9092"/>
                    <a:pt x="306534" y="10278"/>
                  </a:cubicBezTo>
                  <a:cubicBezTo>
                    <a:pt x="295499" y="11464"/>
                    <a:pt x="271125" y="5863"/>
                    <a:pt x="256928" y="7115"/>
                  </a:cubicBezTo>
                  <a:cubicBezTo>
                    <a:pt x="242731" y="8367"/>
                    <a:pt x="233969" y="16602"/>
                    <a:pt x="221353" y="17788"/>
                  </a:cubicBezTo>
                  <a:cubicBezTo>
                    <a:pt x="208737" y="18974"/>
                    <a:pt x="195562" y="14230"/>
                    <a:pt x="181233" y="14230"/>
                  </a:cubicBezTo>
                  <a:cubicBezTo>
                    <a:pt x="166904" y="14230"/>
                    <a:pt x="151093" y="18480"/>
                    <a:pt x="135381" y="17788"/>
                  </a:cubicBezTo>
                  <a:cubicBezTo>
                    <a:pt x="119669" y="17096"/>
                    <a:pt x="101124" y="10805"/>
                    <a:pt x="86960" y="10080"/>
                  </a:cubicBezTo>
                  <a:cubicBezTo>
                    <a:pt x="72796" y="9355"/>
                    <a:pt x="60312" y="10410"/>
                    <a:pt x="50397" y="13440"/>
                  </a:cubicBezTo>
                  <a:cubicBezTo>
                    <a:pt x="40482" y="16471"/>
                    <a:pt x="32214" y="21807"/>
                    <a:pt x="27471" y="28263"/>
                  </a:cubicBezTo>
                  <a:cubicBezTo>
                    <a:pt x="22728" y="34719"/>
                    <a:pt x="25165" y="45227"/>
                    <a:pt x="21937" y="52177"/>
                  </a:cubicBezTo>
                  <a:cubicBezTo>
                    <a:pt x="18709" y="59127"/>
                    <a:pt x="11759" y="66604"/>
                    <a:pt x="8103" y="69964"/>
                  </a:cubicBezTo>
                  <a:cubicBezTo>
                    <a:pt x="4447" y="73324"/>
                    <a:pt x="1351" y="71941"/>
                    <a:pt x="0" y="7233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9"/>
          <p:cNvGrpSpPr/>
          <p:nvPr/>
        </p:nvGrpSpPr>
        <p:grpSpPr>
          <a:xfrm>
            <a:off x="-205875" y="-60950"/>
            <a:ext cx="9426075" cy="5276925"/>
            <a:chOff x="-205875" y="-60950"/>
            <a:chExt cx="9426075" cy="5276925"/>
          </a:xfrm>
        </p:grpSpPr>
        <p:grpSp>
          <p:nvGrpSpPr>
            <p:cNvPr id="63" name="Google Shape;63;p9"/>
            <p:cNvGrpSpPr/>
            <p:nvPr/>
          </p:nvGrpSpPr>
          <p:grpSpPr>
            <a:xfrm flipH="1">
              <a:off x="1141800" y="-60950"/>
              <a:ext cx="8078400" cy="1856826"/>
              <a:chOff x="-240450" y="-60950"/>
              <a:chExt cx="8078400" cy="1856826"/>
            </a:xfrm>
          </p:grpSpPr>
          <p:sp>
            <p:nvSpPr>
              <p:cNvPr id="64" name="Google Shape;64;p9"/>
              <p:cNvSpPr/>
              <p:nvPr/>
            </p:nvSpPr>
            <p:spPr>
              <a:xfrm>
                <a:off x="314233" y="1461501"/>
                <a:ext cx="324500" cy="334375"/>
              </a:xfrm>
              <a:custGeom>
                <a:rect b="b" l="l" r="r" t="t"/>
                <a:pathLst>
                  <a:path extrusionOk="0" h="13375" w="12980">
                    <a:moveTo>
                      <a:pt x="6397" y="4702"/>
                    </a:moveTo>
                    <a:cubicBezTo>
                      <a:pt x="7016" y="4702"/>
                      <a:pt x="7618" y="5004"/>
                      <a:pt x="7964" y="5562"/>
                    </a:cubicBezTo>
                    <a:cubicBezTo>
                      <a:pt x="8542" y="6414"/>
                      <a:pt x="8329" y="7599"/>
                      <a:pt x="7448" y="8176"/>
                    </a:cubicBezTo>
                    <a:cubicBezTo>
                      <a:pt x="7124" y="8388"/>
                      <a:pt x="6760" y="8490"/>
                      <a:pt x="6402" y="8490"/>
                    </a:cubicBezTo>
                    <a:cubicBezTo>
                      <a:pt x="5783" y="8490"/>
                      <a:pt x="5180" y="8188"/>
                      <a:pt x="4834" y="7629"/>
                    </a:cubicBezTo>
                    <a:cubicBezTo>
                      <a:pt x="4256" y="6748"/>
                      <a:pt x="4469" y="5593"/>
                      <a:pt x="5350" y="5015"/>
                    </a:cubicBezTo>
                    <a:cubicBezTo>
                      <a:pt x="5674" y="4804"/>
                      <a:pt x="6038" y="4702"/>
                      <a:pt x="6397" y="4702"/>
                    </a:cubicBezTo>
                    <a:close/>
                    <a:moveTo>
                      <a:pt x="6505" y="0"/>
                    </a:moveTo>
                    <a:lnTo>
                      <a:pt x="6110" y="1976"/>
                    </a:lnTo>
                    <a:cubicBezTo>
                      <a:pt x="5685" y="2006"/>
                      <a:pt x="5290" y="2097"/>
                      <a:pt x="4864" y="2189"/>
                    </a:cubicBezTo>
                    <a:lnTo>
                      <a:pt x="3800" y="638"/>
                    </a:lnTo>
                    <a:lnTo>
                      <a:pt x="2098" y="1793"/>
                    </a:lnTo>
                    <a:lnTo>
                      <a:pt x="3101" y="3313"/>
                    </a:lnTo>
                    <a:cubicBezTo>
                      <a:pt x="2645" y="3769"/>
                      <a:pt x="2311" y="4286"/>
                      <a:pt x="2098" y="4863"/>
                    </a:cubicBezTo>
                    <a:lnTo>
                      <a:pt x="426" y="4529"/>
                    </a:lnTo>
                    <a:lnTo>
                      <a:pt x="1" y="6566"/>
                    </a:lnTo>
                    <a:lnTo>
                      <a:pt x="1703" y="6900"/>
                    </a:lnTo>
                    <a:cubicBezTo>
                      <a:pt x="1733" y="7447"/>
                      <a:pt x="1855" y="7994"/>
                      <a:pt x="2098" y="8480"/>
                    </a:cubicBezTo>
                    <a:lnTo>
                      <a:pt x="578" y="9484"/>
                    </a:lnTo>
                    <a:lnTo>
                      <a:pt x="1703" y="11216"/>
                    </a:lnTo>
                    <a:lnTo>
                      <a:pt x="3253" y="10152"/>
                    </a:lnTo>
                    <a:cubicBezTo>
                      <a:pt x="3709" y="10517"/>
                      <a:pt x="4226" y="10821"/>
                      <a:pt x="4773" y="11003"/>
                    </a:cubicBezTo>
                    <a:lnTo>
                      <a:pt x="4408" y="12949"/>
                    </a:lnTo>
                    <a:lnTo>
                      <a:pt x="6445" y="13374"/>
                    </a:lnTo>
                    <a:lnTo>
                      <a:pt x="6870" y="11277"/>
                    </a:lnTo>
                    <a:cubicBezTo>
                      <a:pt x="7326" y="11246"/>
                      <a:pt x="7752" y="11125"/>
                      <a:pt x="8208" y="10942"/>
                    </a:cubicBezTo>
                    <a:lnTo>
                      <a:pt x="9241" y="12462"/>
                    </a:lnTo>
                    <a:lnTo>
                      <a:pt x="10943" y="11307"/>
                    </a:lnTo>
                    <a:lnTo>
                      <a:pt x="9879" y="9757"/>
                    </a:lnTo>
                    <a:cubicBezTo>
                      <a:pt x="10153" y="9453"/>
                      <a:pt x="10366" y="9088"/>
                      <a:pt x="10548" y="8693"/>
                    </a:cubicBezTo>
                    <a:lnTo>
                      <a:pt x="12585" y="8997"/>
                    </a:lnTo>
                    <a:lnTo>
                      <a:pt x="12980" y="6961"/>
                    </a:lnTo>
                    <a:lnTo>
                      <a:pt x="11095" y="6566"/>
                    </a:lnTo>
                    <a:cubicBezTo>
                      <a:pt x="11095" y="6079"/>
                      <a:pt x="11004" y="5593"/>
                      <a:pt x="10822" y="5107"/>
                    </a:cubicBezTo>
                    <a:lnTo>
                      <a:pt x="12372" y="4043"/>
                    </a:lnTo>
                    <a:lnTo>
                      <a:pt x="11247" y="2310"/>
                    </a:lnTo>
                    <a:lnTo>
                      <a:pt x="9727" y="3344"/>
                    </a:lnTo>
                    <a:cubicBezTo>
                      <a:pt x="9272" y="2888"/>
                      <a:pt x="8724" y="2553"/>
                      <a:pt x="8177" y="2310"/>
                    </a:cubicBezTo>
                    <a:lnTo>
                      <a:pt x="8542" y="426"/>
                    </a:lnTo>
                    <a:lnTo>
                      <a:pt x="6505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" name="Google Shape;65;p9"/>
              <p:cNvSpPr/>
              <p:nvPr/>
            </p:nvSpPr>
            <p:spPr>
              <a:xfrm>
                <a:off x="60180" y="66244"/>
                <a:ext cx="428600" cy="441525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" name="Google Shape;66;p9"/>
              <p:cNvSpPr/>
              <p:nvPr/>
            </p:nvSpPr>
            <p:spPr>
              <a:xfrm>
                <a:off x="-240450" y="-60950"/>
                <a:ext cx="8078400" cy="1809625"/>
              </a:xfrm>
              <a:custGeom>
                <a:rect b="b" l="l" r="r" t="t"/>
                <a:pathLst>
                  <a:path extrusionOk="0" h="72385" w="323136">
                    <a:moveTo>
                      <a:pt x="323136" y="0"/>
                    </a:moveTo>
                    <a:cubicBezTo>
                      <a:pt x="320369" y="1713"/>
                      <a:pt x="317569" y="9092"/>
                      <a:pt x="306534" y="10278"/>
                    </a:cubicBezTo>
                    <a:cubicBezTo>
                      <a:pt x="295499" y="11464"/>
                      <a:pt x="271125" y="5863"/>
                      <a:pt x="256928" y="7115"/>
                    </a:cubicBezTo>
                    <a:cubicBezTo>
                      <a:pt x="242731" y="8367"/>
                      <a:pt x="233969" y="16602"/>
                      <a:pt x="221353" y="17788"/>
                    </a:cubicBezTo>
                    <a:cubicBezTo>
                      <a:pt x="208737" y="18974"/>
                      <a:pt x="195562" y="14230"/>
                      <a:pt x="181233" y="14230"/>
                    </a:cubicBezTo>
                    <a:cubicBezTo>
                      <a:pt x="166904" y="14230"/>
                      <a:pt x="151093" y="18480"/>
                      <a:pt x="135381" y="17788"/>
                    </a:cubicBezTo>
                    <a:cubicBezTo>
                      <a:pt x="119669" y="17096"/>
                      <a:pt x="101124" y="10805"/>
                      <a:pt x="86960" y="10080"/>
                    </a:cubicBezTo>
                    <a:cubicBezTo>
                      <a:pt x="72796" y="9355"/>
                      <a:pt x="60312" y="10410"/>
                      <a:pt x="50397" y="13440"/>
                    </a:cubicBezTo>
                    <a:cubicBezTo>
                      <a:pt x="40482" y="16471"/>
                      <a:pt x="32214" y="21807"/>
                      <a:pt x="27471" y="28263"/>
                    </a:cubicBezTo>
                    <a:cubicBezTo>
                      <a:pt x="22728" y="34719"/>
                      <a:pt x="25165" y="45227"/>
                      <a:pt x="21937" y="52177"/>
                    </a:cubicBezTo>
                    <a:cubicBezTo>
                      <a:pt x="18709" y="59127"/>
                      <a:pt x="11759" y="66604"/>
                      <a:pt x="8103" y="69964"/>
                    </a:cubicBezTo>
                    <a:cubicBezTo>
                      <a:pt x="4447" y="73324"/>
                      <a:pt x="1351" y="71941"/>
                      <a:pt x="0" y="72336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</p:grpSp>
        <p:sp>
          <p:nvSpPr>
            <p:cNvPr id="67" name="Google Shape;67;p9"/>
            <p:cNvSpPr/>
            <p:nvPr/>
          </p:nvSpPr>
          <p:spPr>
            <a:xfrm>
              <a:off x="-205875" y="2592325"/>
              <a:ext cx="6230500" cy="2623650"/>
            </a:xfrm>
            <a:custGeom>
              <a:rect b="b" l="l" r="r" t="t"/>
              <a:pathLst>
                <a:path extrusionOk="0" h="104946" w="249220">
                  <a:moveTo>
                    <a:pt x="0" y="0"/>
                  </a:moveTo>
                  <a:cubicBezTo>
                    <a:pt x="4941" y="4579"/>
                    <a:pt x="25891" y="14000"/>
                    <a:pt x="29646" y="27472"/>
                  </a:cubicBezTo>
                  <a:cubicBezTo>
                    <a:pt x="33401" y="40944"/>
                    <a:pt x="15614" y="71611"/>
                    <a:pt x="22531" y="80834"/>
                  </a:cubicBezTo>
                  <a:cubicBezTo>
                    <a:pt x="29448" y="90057"/>
                    <a:pt x="56919" y="80900"/>
                    <a:pt x="71149" y="82810"/>
                  </a:cubicBezTo>
                  <a:cubicBezTo>
                    <a:pt x="85379" y="84721"/>
                    <a:pt x="87817" y="91869"/>
                    <a:pt x="107910" y="92297"/>
                  </a:cubicBezTo>
                  <a:cubicBezTo>
                    <a:pt x="128003" y="92725"/>
                    <a:pt x="168156" y="83272"/>
                    <a:pt x="191708" y="85380"/>
                  </a:cubicBezTo>
                  <a:cubicBezTo>
                    <a:pt x="215260" y="87488"/>
                    <a:pt x="239635" y="101685"/>
                    <a:pt x="249220" y="104946"/>
                  </a:cubicBezTo>
                </a:path>
              </a:pathLst>
            </a:custGeom>
            <a:noFill/>
            <a:ln cap="flat" cmpd="sng" w="19050">
              <a:solidFill>
                <a:schemeClr val="accent4"/>
              </a:solidFill>
              <a:prstDash val="dash"/>
              <a:round/>
              <a:headEnd len="med" w="med" type="none"/>
              <a:tailEnd len="med" w="med" type="none"/>
            </a:ln>
          </p:spPr>
        </p:sp>
      </p:grpSp>
      <p:sp>
        <p:nvSpPr>
          <p:cNvPr id="68" name="Google Shape;68;p9"/>
          <p:cNvSpPr txBox="1"/>
          <p:nvPr>
            <p:ph type="title"/>
          </p:nvPr>
        </p:nvSpPr>
        <p:spPr>
          <a:xfrm>
            <a:off x="2135550" y="1189100"/>
            <a:ext cx="4872900" cy="196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15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" type="subTitle"/>
          </p:nvPr>
        </p:nvSpPr>
        <p:spPr>
          <a:xfrm>
            <a:off x="2135550" y="3153500"/>
            <a:ext cx="48729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/>
          <p:nvPr>
            <p:ph idx="2" type="pic"/>
          </p:nvPr>
        </p:nvSpPr>
        <p:spPr>
          <a:xfrm>
            <a:off x="-795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72" name="Google Shape;72;p10"/>
          <p:cNvSpPr txBox="1"/>
          <p:nvPr>
            <p:ph type="title"/>
          </p:nvPr>
        </p:nvSpPr>
        <p:spPr>
          <a:xfrm>
            <a:off x="720000" y="4014450"/>
            <a:ext cx="7704000" cy="572700"/>
          </a:xfrm>
          <a:prstGeom prst="rect">
            <a:avLst/>
          </a:prstGeom>
          <a:solidFill>
            <a:schemeClr val="accent2"/>
          </a:solidFill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225" y="445025"/>
            <a:ext cx="77175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Work Sans"/>
              <a:buNone/>
              <a:defRPr b="1" sz="30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225" y="1152475"/>
            <a:ext cx="7717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1pPr>
            <a:lvl2pPr indent="-3048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2pPr>
            <a:lvl3pPr indent="-3048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3pPr>
            <a:lvl4pPr indent="-3048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4pPr>
            <a:lvl5pPr indent="-3048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5pPr>
            <a:lvl6pPr indent="-3048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6pPr>
            <a:lvl7pPr indent="-3048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●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7pPr>
            <a:lvl8pPr indent="-3048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○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8pPr>
            <a:lvl9pPr indent="-3048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sap"/>
              <a:buChar char="■"/>
              <a:defRPr sz="1200">
                <a:solidFill>
                  <a:schemeClr val="dk1"/>
                </a:solidFill>
                <a:latin typeface="Asap"/>
                <a:ea typeface="Asap"/>
                <a:cs typeface="Asap"/>
                <a:sym typeface="Asap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docs.google.com/spreadsheets/d/1Dovv97IiTVpqw4JA_2d9NEJdYrEwe6uYKYl9qWGjQj4/copy" TargetMode="External"/><Relationship Id="rId4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7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5" name="Google Shape;195;p23"/>
          <p:cNvGrpSpPr/>
          <p:nvPr/>
        </p:nvGrpSpPr>
        <p:grpSpPr>
          <a:xfrm>
            <a:off x="843799" y="955065"/>
            <a:ext cx="1666475" cy="3226100"/>
            <a:chOff x="982825" y="1249425"/>
            <a:chExt cx="1666475" cy="3226100"/>
          </a:xfrm>
        </p:grpSpPr>
        <p:sp>
          <p:nvSpPr>
            <p:cNvPr id="196" name="Google Shape;196;p23"/>
            <p:cNvSpPr/>
            <p:nvPr/>
          </p:nvSpPr>
          <p:spPr>
            <a:xfrm>
              <a:off x="1991975" y="3430600"/>
              <a:ext cx="657325" cy="951475"/>
            </a:xfrm>
            <a:custGeom>
              <a:rect b="b" l="l" r="r" t="t"/>
              <a:pathLst>
                <a:path extrusionOk="0" h="38059" w="26293">
                  <a:moveTo>
                    <a:pt x="15565" y="1"/>
                  </a:moveTo>
                  <a:cubicBezTo>
                    <a:pt x="13471" y="1"/>
                    <a:pt x="12365" y="4982"/>
                    <a:pt x="12128" y="10307"/>
                  </a:cubicBezTo>
                  <a:cubicBezTo>
                    <a:pt x="12007" y="12921"/>
                    <a:pt x="11277" y="15201"/>
                    <a:pt x="10700" y="16781"/>
                  </a:cubicBezTo>
                  <a:lnTo>
                    <a:pt x="8268" y="21493"/>
                  </a:lnTo>
                  <a:cubicBezTo>
                    <a:pt x="8967" y="16508"/>
                    <a:pt x="7782" y="11189"/>
                    <a:pt x="5380" y="10672"/>
                  </a:cubicBezTo>
                  <a:cubicBezTo>
                    <a:pt x="5208" y="10632"/>
                    <a:pt x="5052" y="10612"/>
                    <a:pt x="4910" y="10612"/>
                  </a:cubicBezTo>
                  <a:cubicBezTo>
                    <a:pt x="2793" y="10612"/>
                    <a:pt x="3913" y="14910"/>
                    <a:pt x="5593" y="18727"/>
                  </a:cubicBezTo>
                  <a:cubicBezTo>
                    <a:pt x="6535" y="20885"/>
                    <a:pt x="6900" y="22678"/>
                    <a:pt x="7022" y="23955"/>
                  </a:cubicBezTo>
                  <a:lnTo>
                    <a:pt x="0" y="37633"/>
                  </a:lnTo>
                  <a:cubicBezTo>
                    <a:pt x="426" y="37754"/>
                    <a:pt x="851" y="37906"/>
                    <a:pt x="1277" y="38058"/>
                  </a:cubicBezTo>
                  <a:lnTo>
                    <a:pt x="2462" y="35779"/>
                  </a:lnTo>
                  <a:cubicBezTo>
                    <a:pt x="3982" y="34654"/>
                    <a:pt x="7143" y="32739"/>
                    <a:pt x="12341" y="31645"/>
                  </a:cubicBezTo>
                  <a:cubicBezTo>
                    <a:pt x="19210" y="30186"/>
                    <a:pt x="26293" y="27420"/>
                    <a:pt x="22949" y="24411"/>
                  </a:cubicBezTo>
                  <a:cubicBezTo>
                    <a:pt x="22277" y="23811"/>
                    <a:pt x="21330" y="23537"/>
                    <a:pt x="20199" y="23537"/>
                  </a:cubicBezTo>
                  <a:cubicBezTo>
                    <a:pt x="15709" y="23537"/>
                    <a:pt x="8322" y="27866"/>
                    <a:pt x="3709" y="33377"/>
                  </a:cubicBezTo>
                  <a:lnTo>
                    <a:pt x="9636" y="21918"/>
                  </a:lnTo>
                  <a:cubicBezTo>
                    <a:pt x="10608" y="21189"/>
                    <a:pt x="12554" y="19973"/>
                    <a:pt x="15867" y="19304"/>
                  </a:cubicBezTo>
                  <a:cubicBezTo>
                    <a:pt x="20213" y="18392"/>
                    <a:pt x="24651" y="16629"/>
                    <a:pt x="22554" y="14745"/>
                  </a:cubicBezTo>
                  <a:cubicBezTo>
                    <a:pt x="22124" y="14358"/>
                    <a:pt x="21519" y="14180"/>
                    <a:pt x="20799" y="14180"/>
                  </a:cubicBezTo>
                  <a:cubicBezTo>
                    <a:pt x="17956" y="14180"/>
                    <a:pt x="13305" y="16937"/>
                    <a:pt x="10396" y="20429"/>
                  </a:cubicBezTo>
                  <a:lnTo>
                    <a:pt x="11642" y="17997"/>
                  </a:lnTo>
                  <a:cubicBezTo>
                    <a:pt x="16748" y="12070"/>
                    <a:pt x="19362" y="2283"/>
                    <a:pt x="16596" y="368"/>
                  </a:cubicBezTo>
                  <a:cubicBezTo>
                    <a:pt x="16229" y="117"/>
                    <a:pt x="15885" y="1"/>
                    <a:pt x="1556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23"/>
            <p:cNvSpPr/>
            <p:nvPr/>
          </p:nvSpPr>
          <p:spPr>
            <a:xfrm>
              <a:off x="1388625" y="4369125"/>
              <a:ext cx="1047150" cy="106400"/>
            </a:xfrm>
            <a:custGeom>
              <a:rect b="b" l="l" r="r" t="t"/>
              <a:pathLst>
                <a:path extrusionOk="0" h="4256" w="41886">
                  <a:moveTo>
                    <a:pt x="20943" y="1"/>
                  </a:moveTo>
                  <a:cubicBezTo>
                    <a:pt x="9392" y="1"/>
                    <a:pt x="0" y="943"/>
                    <a:pt x="0" y="2128"/>
                  </a:cubicBezTo>
                  <a:cubicBezTo>
                    <a:pt x="0" y="3314"/>
                    <a:pt x="9392" y="4256"/>
                    <a:pt x="20943" y="4256"/>
                  </a:cubicBezTo>
                  <a:cubicBezTo>
                    <a:pt x="32493" y="4256"/>
                    <a:pt x="41885" y="3314"/>
                    <a:pt x="41885" y="2128"/>
                  </a:cubicBezTo>
                  <a:cubicBezTo>
                    <a:pt x="41885" y="943"/>
                    <a:pt x="32493" y="1"/>
                    <a:pt x="2094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3"/>
            <p:cNvSpPr/>
            <p:nvPr/>
          </p:nvSpPr>
          <p:spPr>
            <a:xfrm>
              <a:off x="1134800" y="1657750"/>
              <a:ext cx="551725" cy="626500"/>
            </a:xfrm>
            <a:custGeom>
              <a:rect b="b" l="l" r="r" t="t"/>
              <a:pathLst>
                <a:path extrusionOk="0" h="25060" w="22069">
                  <a:moveTo>
                    <a:pt x="18070" y="0"/>
                  </a:moveTo>
                  <a:cubicBezTo>
                    <a:pt x="16504" y="0"/>
                    <a:pt x="15048" y="1053"/>
                    <a:pt x="14591" y="2679"/>
                  </a:cubicBezTo>
                  <a:lnTo>
                    <a:pt x="11187" y="15293"/>
                  </a:lnTo>
                  <a:lnTo>
                    <a:pt x="11095" y="15567"/>
                  </a:lnTo>
                  <a:lnTo>
                    <a:pt x="11065" y="15749"/>
                  </a:lnTo>
                  <a:lnTo>
                    <a:pt x="10943" y="16175"/>
                  </a:lnTo>
                  <a:lnTo>
                    <a:pt x="2797" y="12284"/>
                  </a:lnTo>
                  <a:cubicBezTo>
                    <a:pt x="2554" y="12172"/>
                    <a:pt x="2294" y="12118"/>
                    <a:pt x="2036" y="12118"/>
                  </a:cubicBezTo>
                  <a:cubicBezTo>
                    <a:pt x="1521" y="12118"/>
                    <a:pt x="1014" y="12335"/>
                    <a:pt x="670" y="12740"/>
                  </a:cubicBezTo>
                  <a:cubicBezTo>
                    <a:pt x="1" y="13500"/>
                    <a:pt x="92" y="14594"/>
                    <a:pt x="852" y="15263"/>
                  </a:cubicBezTo>
                  <a:lnTo>
                    <a:pt x="11369" y="24260"/>
                  </a:lnTo>
                  <a:cubicBezTo>
                    <a:pt x="11764" y="24564"/>
                    <a:pt x="12159" y="24807"/>
                    <a:pt x="12676" y="24928"/>
                  </a:cubicBezTo>
                  <a:cubicBezTo>
                    <a:pt x="12973" y="25017"/>
                    <a:pt x="13274" y="25059"/>
                    <a:pt x="13569" y="25059"/>
                  </a:cubicBezTo>
                  <a:cubicBezTo>
                    <a:pt x="14994" y="25059"/>
                    <a:pt x="16311" y="24079"/>
                    <a:pt x="16688" y="22618"/>
                  </a:cubicBezTo>
                  <a:lnTo>
                    <a:pt x="16810" y="22162"/>
                  </a:lnTo>
                  <a:lnTo>
                    <a:pt x="21582" y="4533"/>
                  </a:lnTo>
                  <a:cubicBezTo>
                    <a:pt x="22068" y="2588"/>
                    <a:pt x="20974" y="612"/>
                    <a:pt x="18998" y="126"/>
                  </a:cubicBezTo>
                  <a:cubicBezTo>
                    <a:pt x="18689" y="41"/>
                    <a:pt x="18377" y="0"/>
                    <a:pt x="1807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3"/>
            <p:cNvSpPr/>
            <p:nvPr/>
          </p:nvSpPr>
          <p:spPr>
            <a:xfrm>
              <a:off x="993475" y="1877450"/>
              <a:ext cx="212025" cy="147300"/>
            </a:xfrm>
            <a:custGeom>
              <a:rect b="b" l="l" r="r" t="t"/>
              <a:pathLst>
                <a:path extrusionOk="0" h="5892" w="8481">
                  <a:moveTo>
                    <a:pt x="1399" y="0"/>
                  </a:moveTo>
                  <a:cubicBezTo>
                    <a:pt x="1399" y="0"/>
                    <a:pt x="456" y="791"/>
                    <a:pt x="851" y="1095"/>
                  </a:cubicBezTo>
                  <a:cubicBezTo>
                    <a:pt x="903" y="1137"/>
                    <a:pt x="923" y="1155"/>
                    <a:pt x="919" y="1155"/>
                  </a:cubicBezTo>
                  <a:cubicBezTo>
                    <a:pt x="904" y="1155"/>
                    <a:pt x="399" y="788"/>
                    <a:pt x="144" y="788"/>
                  </a:cubicBezTo>
                  <a:cubicBezTo>
                    <a:pt x="58" y="788"/>
                    <a:pt x="0" y="830"/>
                    <a:pt x="0" y="943"/>
                  </a:cubicBezTo>
                  <a:cubicBezTo>
                    <a:pt x="0" y="1490"/>
                    <a:pt x="1429" y="2462"/>
                    <a:pt x="2310" y="3466"/>
                  </a:cubicBezTo>
                  <a:cubicBezTo>
                    <a:pt x="3055" y="4288"/>
                    <a:pt x="4495" y="5891"/>
                    <a:pt x="5969" y="5891"/>
                  </a:cubicBezTo>
                  <a:cubicBezTo>
                    <a:pt x="6239" y="5891"/>
                    <a:pt x="6510" y="5837"/>
                    <a:pt x="6779" y="5715"/>
                  </a:cubicBezTo>
                  <a:cubicBezTo>
                    <a:pt x="8481" y="4894"/>
                    <a:pt x="8390" y="3222"/>
                    <a:pt x="8390" y="3222"/>
                  </a:cubicBezTo>
                  <a:lnTo>
                    <a:pt x="1399" y="0"/>
                  </a:ln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3"/>
            <p:cNvSpPr/>
            <p:nvPr/>
          </p:nvSpPr>
          <p:spPr>
            <a:xfrm>
              <a:off x="983600" y="1849525"/>
              <a:ext cx="233300" cy="153900"/>
            </a:xfrm>
            <a:custGeom>
              <a:rect b="b" l="l" r="r" t="t"/>
              <a:pathLst>
                <a:path extrusionOk="0" h="6156" w="9332">
                  <a:moveTo>
                    <a:pt x="3264" y="0"/>
                  </a:moveTo>
                  <a:cubicBezTo>
                    <a:pt x="3245" y="0"/>
                    <a:pt x="3222" y="8"/>
                    <a:pt x="3192" y="23"/>
                  </a:cubicBezTo>
                  <a:lnTo>
                    <a:pt x="152" y="1148"/>
                  </a:lnTo>
                  <a:cubicBezTo>
                    <a:pt x="61" y="1209"/>
                    <a:pt x="0" y="1269"/>
                    <a:pt x="91" y="1300"/>
                  </a:cubicBezTo>
                  <a:lnTo>
                    <a:pt x="6171" y="6133"/>
                  </a:lnTo>
                  <a:cubicBezTo>
                    <a:pt x="6186" y="6148"/>
                    <a:pt x="6209" y="6155"/>
                    <a:pt x="6231" y="6155"/>
                  </a:cubicBezTo>
                  <a:cubicBezTo>
                    <a:pt x="6254" y="6155"/>
                    <a:pt x="6277" y="6148"/>
                    <a:pt x="6292" y="6133"/>
                  </a:cubicBezTo>
                  <a:lnTo>
                    <a:pt x="9241" y="4917"/>
                  </a:lnTo>
                  <a:cubicBezTo>
                    <a:pt x="9332" y="4886"/>
                    <a:pt x="9332" y="4795"/>
                    <a:pt x="9271" y="4765"/>
                  </a:cubicBezTo>
                  <a:lnTo>
                    <a:pt x="3313" y="23"/>
                  </a:lnTo>
                  <a:cubicBezTo>
                    <a:pt x="3298" y="8"/>
                    <a:pt x="3283" y="0"/>
                    <a:pt x="32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3"/>
            <p:cNvSpPr/>
            <p:nvPr/>
          </p:nvSpPr>
          <p:spPr>
            <a:xfrm>
              <a:off x="1199400" y="1952675"/>
              <a:ext cx="16750" cy="18275"/>
            </a:xfrm>
            <a:custGeom>
              <a:rect b="b" l="l" r="r" t="t"/>
              <a:pathLst>
                <a:path extrusionOk="0" h="731" w="670">
                  <a:moveTo>
                    <a:pt x="578" y="1"/>
                  </a:moveTo>
                  <a:lnTo>
                    <a:pt x="1" y="274"/>
                  </a:lnTo>
                  <a:lnTo>
                    <a:pt x="669" y="730"/>
                  </a:lnTo>
                  <a:lnTo>
                    <a:pt x="578" y="1"/>
                  </a:ln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3"/>
            <p:cNvSpPr/>
            <p:nvPr/>
          </p:nvSpPr>
          <p:spPr>
            <a:xfrm>
              <a:off x="1440300" y="2769550"/>
              <a:ext cx="415675" cy="1433950"/>
            </a:xfrm>
            <a:custGeom>
              <a:rect b="b" l="l" r="r" t="t"/>
              <a:pathLst>
                <a:path extrusionOk="0" h="57358" w="16627">
                  <a:moveTo>
                    <a:pt x="0" y="1"/>
                  </a:moveTo>
                  <a:lnTo>
                    <a:pt x="10730" y="57053"/>
                  </a:lnTo>
                  <a:lnTo>
                    <a:pt x="15715" y="57357"/>
                  </a:lnTo>
                  <a:cubicBezTo>
                    <a:pt x="14681" y="46354"/>
                    <a:pt x="16627" y="34713"/>
                    <a:pt x="13830" y="28694"/>
                  </a:cubicBezTo>
                  <a:lnTo>
                    <a:pt x="12675" y="11612"/>
                  </a:lnTo>
                  <a:lnTo>
                    <a:pt x="11702" y="36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3"/>
            <p:cNvSpPr/>
            <p:nvPr/>
          </p:nvSpPr>
          <p:spPr>
            <a:xfrm>
              <a:off x="1651550" y="2711800"/>
              <a:ext cx="626175" cy="1417225"/>
            </a:xfrm>
            <a:custGeom>
              <a:rect b="b" l="l" r="r" t="t"/>
              <a:pathLst>
                <a:path extrusionOk="0" h="56689" w="25047">
                  <a:moveTo>
                    <a:pt x="12553" y="1"/>
                  </a:moveTo>
                  <a:lnTo>
                    <a:pt x="0" y="3344"/>
                  </a:lnTo>
                  <a:cubicBezTo>
                    <a:pt x="0" y="3344"/>
                    <a:pt x="6140" y="24712"/>
                    <a:pt x="7508" y="29819"/>
                  </a:cubicBezTo>
                  <a:cubicBezTo>
                    <a:pt x="8876" y="34895"/>
                    <a:pt x="20760" y="56689"/>
                    <a:pt x="20760" y="56689"/>
                  </a:cubicBezTo>
                  <a:lnTo>
                    <a:pt x="25046" y="55017"/>
                  </a:lnTo>
                  <a:cubicBezTo>
                    <a:pt x="25046" y="55017"/>
                    <a:pt x="23070" y="44469"/>
                    <a:pt x="21368" y="40123"/>
                  </a:cubicBezTo>
                  <a:cubicBezTo>
                    <a:pt x="19666" y="35746"/>
                    <a:pt x="17174" y="31004"/>
                    <a:pt x="17174" y="31004"/>
                  </a:cubicBezTo>
                  <a:lnTo>
                    <a:pt x="1255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3"/>
            <p:cNvSpPr/>
            <p:nvPr/>
          </p:nvSpPr>
          <p:spPr>
            <a:xfrm>
              <a:off x="1916750" y="2745600"/>
              <a:ext cx="338175" cy="1326425"/>
            </a:xfrm>
            <a:custGeom>
              <a:rect b="b" l="l" r="r" t="t"/>
              <a:pathLst>
                <a:path extrusionOk="0" h="53057" w="13527">
                  <a:moveTo>
                    <a:pt x="298" y="0"/>
                  </a:moveTo>
                  <a:cubicBezTo>
                    <a:pt x="279" y="0"/>
                    <a:pt x="260" y="5"/>
                    <a:pt x="243" y="17"/>
                  </a:cubicBezTo>
                  <a:cubicBezTo>
                    <a:pt x="122" y="17"/>
                    <a:pt x="0" y="169"/>
                    <a:pt x="31" y="260"/>
                  </a:cubicBezTo>
                  <a:lnTo>
                    <a:pt x="4408" y="29713"/>
                  </a:lnTo>
                  <a:cubicBezTo>
                    <a:pt x="4408" y="29743"/>
                    <a:pt x="4408" y="29804"/>
                    <a:pt x="4438" y="29835"/>
                  </a:cubicBezTo>
                  <a:cubicBezTo>
                    <a:pt x="4468" y="29865"/>
                    <a:pt x="8541" y="35975"/>
                    <a:pt x="10061" y="42266"/>
                  </a:cubicBezTo>
                  <a:cubicBezTo>
                    <a:pt x="10973" y="46096"/>
                    <a:pt x="13010" y="52814"/>
                    <a:pt x="13040" y="52905"/>
                  </a:cubicBezTo>
                  <a:cubicBezTo>
                    <a:pt x="13070" y="52966"/>
                    <a:pt x="13162" y="53057"/>
                    <a:pt x="13253" y="53057"/>
                  </a:cubicBezTo>
                  <a:lnTo>
                    <a:pt x="13344" y="53057"/>
                  </a:lnTo>
                  <a:cubicBezTo>
                    <a:pt x="13465" y="52996"/>
                    <a:pt x="13526" y="52844"/>
                    <a:pt x="13496" y="52753"/>
                  </a:cubicBezTo>
                  <a:cubicBezTo>
                    <a:pt x="13496" y="52692"/>
                    <a:pt x="11429" y="45944"/>
                    <a:pt x="10517" y="42145"/>
                  </a:cubicBezTo>
                  <a:cubicBezTo>
                    <a:pt x="9058" y="36096"/>
                    <a:pt x="5259" y="30169"/>
                    <a:pt x="4863" y="29591"/>
                  </a:cubicBezTo>
                  <a:lnTo>
                    <a:pt x="486" y="199"/>
                  </a:lnTo>
                  <a:cubicBezTo>
                    <a:pt x="486" y="100"/>
                    <a:pt x="385" y="0"/>
                    <a:pt x="2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3"/>
            <p:cNvSpPr/>
            <p:nvPr/>
          </p:nvSpPr>
          <p:spPr>
            <a:xfrm>
              <a:off x="2168275" y="4065175"/>
              <a:ext cx="134525" cy="155800"/>
            </a:xfrm>
            <a:custGeom>
              <a:rect b="b" l="l" r="r" t="t"/>
              <a:pathLst>
                <a:path extrusionOk="0" h="6232" w="5381">
                  <a:moveTo>
                    <a:pt x="3496" y="0"/>
                  </a:moveTo>
                  <a:lnTo>
                    <a:pt x="0" y="1398"/>
                  </a:lnTo>
                  <a:lnTo>
                    <a:pt x="2037" y="6231"/>
                  </a:lnTo>
                  <a:cubicBezTo>
                    <a:pt x="4225" y="5532"/>
                    <a:pt x="5380" y="3982"/>
                    <a:pt x="5380" y="3982"/>
                  </a:cubicBezTo>
                  <a:lnTo>
                    <a:pt x="3496" y="0"/>
                  </a:ln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3"/>
            <p:cNvSpPr/>
            <p:nvPr/>
          </p:nvSpPr>
          <p:spPr>
            <a:xfrm>
              <a:off x="2136350" y="4026425"/>
              <a:ext cx="164925" cy="123875"/>
            </a:xfrm>
            <a:custGeom>
              <a:rect b="b" l="l" r="r" t="t"/>
              <a:pathLst>
                <a:path extrusionOk="0" h="4955" w="6597">
                  <a:moveTo>
                    <a:pt x="5654" y="0"/>
                  </a:moveTo>
                  <a:lnTo>
                    <a:pt x="1" y="2584"/>
                  </a:lnTo>
                  <a:cubicBezTo>
                    <a:pt x="122" y="3526"/>
                    <a:pt x="608" y="4286"/>
                    <a:pt x="1216" y="4955"/>
                  </a:cubicBezTo>
                  <a:lnTo>
                    <a:pt x="6596" y="2432"/>
                  </a:lnTo>
                  <a:cubicBezTo>
                    <a:pt x="6444" y="1550"/>
                    <a:pt x="6110" y="760"/>
                    <a:pt x="56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3"/>
            <p:cNvSpPr/>
            <p:nvPr/>
          </p:nvSpPr>
          <p:spPr>
            <a:xfrm>
              <a:off x="2070250" y="4144000"/>
              <a:ext cx="320700" cy="289750"/>
            </a:xfrm>
            <a:custGeom>
              <a:rect b="b" l="l" r="r" t="t"/>
              <a:pathLst>
                <a:path extrusionOk="0" h="11590" w="12828">
                  <a:moveTo>
                    <a:pt x="9074" y="0"/>
                  </a:moveTo>
                  <a:cubicBezTo>
                    <a:pt x="8752" y="0"/>
                    <a:pt x="8572" y="191"/>
                    <a:pt x="8572" y="191"/>
                  </a:cubicBezTo>
                  <a:cubicBezTo>
                    <a:pt x="8572" y="191"/>
                    <a:pt x="7354" y="1745"/>
                    <a:pt x="6617" y="1745"/>
                  </a:cubicBezTo>
                  <a:cubicBezTo>
                    <a:pt x="6556" y="1745"/>
                    <a:pt x="6498" y="1734"/>
                    <a:pt x="6444" y="1711"/>
                  </a:cubicBezTo>
                  <a:cubicBezTo>
                    <a:pt x="6115" y="1558"/>
                    <a:pt x="5799" y="1428"/>
                    <a:pt x="5527" y="1428"/>
                  </a:cubicBezTo>
                  <a:cubicBezTo>
                    <a:pt x="5096" y="1428"/>
                    <a:pt x="4774" y="1754"/>
                    <a:pt x="4681" y="2835"/>
                  </a:cubicBezTo>
                  <a:cubicBezTo>
                    <a:pt x="4559" y="4446"/>
                    <a:pt x="3800" y="6270"/>
                    <a:pt x="3587" y="6695"/>
                  </a:cubicBezTo>
                  <a:cubicBezTo>
                    <a:pt x="3587" y="6695"/>
                    <a:pt x="2705" y="8154"/>
                    <a:pt x="1489" y="8762"/>
                  </a:cubicBezTo>
                  <a:cubicBezTo>
                    <a:pt x="122" y="9461"/>
                    <a:pt x="0" y="10434"/>
                    <a:pt x="122" y="11042"/>
                  </a:cubicBezTo>
                  <a:cubicBezTo>
                    <a:pt x="213" y="11346"/>
                    <a:pt x="517" y="11589"/>
                    <a:pt x="851" y="11589"/>
                  </a:cubicBezTo>
                  <a:lnTo>
                    <a:pt x="6657" y="11589"/>
                  </a:lnTo>
                  <a:cubicBezTo>
                    <a:pt x="6809" y="11468"/>
                    <a:pt x="7082" y="11133"/>
                    <a:pt x="7417" y="10829"/>
                  </a:cubicBezTo>
                  <a:lnTo>
                    <a:pt x="12554" y="5540"/>
                  </a:lnTo>
                  <a:cubicBezTo>
                    <a:pt x="12797" y="5328"/>
                    <a:pt x="12827" y="4963"/>
                    <a:pt x="12675" y="4720"/>
                  </a:cubicBezTo>
                  <a:cubicBezTo>
                    <a:pt x="12098" y="3656"/>
                    <a:pt x="10608" y="1011"/>
                    <a:pt x="9940" y="404"/>
                  </a:cubicBezTo>
                  <a:cubicBezTo>
                    <a:pt x="9591" y="92"/>
                    <a:pt x="9298" y="0"/>
                    <a:pt x="907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3"/>
            <p:cNvSpPr/>
            <p:nvPr/>
          </p:nvSpPr>
          <p:spPr>
            <a:xfrm>
              <a:off x="2163700" y="4257150"/>
              <a:ext cx="71450" cy="24625"/>
            </a:xfrm>
            <a:custGeom>
              <a:rect b="b" l="l" r="r" t="t"/>
              <a:pathLst>
                <a:path extrusionOk="0" h="985" w="2858">
                  <a:moveTo>
                    <a:pt x="1411" y="1"/>
                  </a:moveTo>
                  <a:cubicBezTo>
                    <a:pt x="1182" y="1"/>
                    <a:pt x="946" y="28"/>
                    <a:pt x="730" y="103"/>
                  </a:cubicBezTo>
                  <a:cubicBezTo>
                    <a:pt x="609" y="133"/>
                    <a:pt x="487" y="194"/>
                    <a:pt x="396" y="255"/>
                  </a:cubicBezTo>
                  <a:cubicBezTo>
                    <a:pt x="183" y="437"/>
                    <a:pt x="1" y="741"/>
                    <a:pt x="244" y="984"/>
                  </a:cubicBezTo>
                  <a:cubicBezTo>
                    <a:pt x="335" y="832"/>
                    <a:pt x="578" y="650"/>
                    <a:pt x="882" y="558"/>
                  </a:cubicBezTo>
                  <a:cubicBezTo>
                    <a:pt x="1042" y="513"/>
                    <a:pt x="1220" y="496"/>
                    <a:pt x="1399" y="496"/>
                  </a:cubicBezTo>
                  <a:cubicBezTo>
                    <a:pt x="1937" y="496"/>
                    <a:pt x="2478" y="650"/>
                    <a:pt x="2524" y="650"/>
                  </a:cubicBezTo>
                  <a:cubicBezTo>
                    <a:pt x="2544" y="660"/>
                    <a:pt x="2561" y="663"/>
                    <a:pt x="2578" y="663"/>
                  </a:cubicBezTo>
                  <a:cubicBezTo>
                    <a:pt x="2611" y="663"/>
                    <a:pt x="2645" y="650"/>
                    <a:pt x="2706" y="650"/>
                  </a:cubicBezTo>
                  <a:cubicBezTo>
                    <a:pt x="2767" y="589"/>
                    <a:pt x="2828" y="558"/>
                    <a:pt x="2828" y="498"/>
                  </a:cubicBezTo>
                  <a:cubicBezTo>
                    <a:pt x="2858" y="346"/>
                    <a:pt x="2767" y="224"/>
                    <a:pt x="2615" y="194"/>
                  </a:cubicBezTo>
                  <a:cubicBezTo>
                    <a:pt x="2593" y="194"/>
                    <a:pt x="2024" y="1"/>
                    <a:pt x="141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23"/>
            <p:cNvSpPr/>
            <p:nvPr/>
          </p:nvSpPr>
          <p:spPr>
            <a:xfrm>
              <a:off x="2171300" y="4229650"/>
              <a:ext cx="66900" cy="19425"/>
            </a:xfrm>
            <a:custGeom>
              <a:rect b="b" l="l" r="r" t="t"/>
              <a:pathLst>
                <a:path extrusionOk="0" h="777" w="2676">
                  <a:moveTo>
                    <a:pt x="1273" y="1"/>
                  </a:moveTo>
                  <a:cubicBezTo>
                    <a:pt x="1030" y="1"/>
                    <a:pt x="777" y="29"/>
                    <a:pt x="548" y="108"/>
                  </a:cubicBezTo>
                  <a:cubicBezTo>
                    <a:pt x="487" y="108"/>
                    <a:pt x="426" y="139"/>
                    <a:pt x="396" y="139"/>
                  </a:cubicBezTo>
                  <a:cubicBezTo>
                    <a:pt x="183" y="321"/>
                    <a:pt x="1" y="534"/>
                    <a:pt x="244" y="777"/>
                  </a:cubicBezTo>
                  <a:cubicBezTo>
                    <a:pt x="335" y="716"/>
                    <a:pt x="487" y="625"/>
                    <a:pt x="700" y="564"/>
                  </a:cubicBezTo>
                  <a:cubicBezTo>
                    <a:pt x="879" y="505"/>
                    <a:pt x="1081" y="483"/>
                    <a:pt x="1281" y="483"/>
                  </a:cubicBezTo>
                  <a:cubicBezTo>
                    <a:pt x="1794" y="483"/>
                    <a:pt x="2289" y="625"/>
                    <a:pt x="2311" y="625"/>
                  </a:cubicBezTo>
                  <a:cubicBezTo>
                    <a:pt x="2341" y="645"/>
                    <a:pt x="2365" y="652"/>
                    <a:pt x="2386" y="652"/>
                  </a:cubicBezTo>
                  <a:cubicBezTo>
                    <a:pt x="2429" y="652"/>
                    <a:pt x="2463" y="625"/>
                    <a:pt x="2524" y="625"/>
                  </a:cubicBezTo>
                  <a:cubicBezTo>
                    <a:pt x="2584" y="595"/>
                    <a:pt x="2615" y="564"/>
                    <a:pt x="2615" y="473"/>
                  </a:cubicBezTo>
                  <a:cubicBezTo>
                    <a:pt x="2676" y="321"/>
                    <a:pt x="2584" y="230"/>
                    <a:pt x="2432" y="169"/>
                  </a:cubicBezTo>
                  <a:cubicBezTo>
                    <a:pt x="2411" y="169"/>
                    <a:pt x="1869" y="1"/>
                    <a:pt x="127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23"/>
            <p:cNvSpPr/>
            <p:nvPr/>
          </p:nvSpPr>
          <p:spPr>
            <a:xfrm>
              <a:off x="2158375" y="4284850"/>
              <a:ext cx="69175" cy="21225"/>
            </a:xfrm>
            <a:custGeom>
              <a:rect b="b" l="l" r="r" t="t"/>
              <a:pathLst>
                <a:path extrusionOk="0" h="849" w="2767">
                  <a:moveTo>
                    <a:pt x="1305" y="0"/>
                  </a:moveTo>
                  <a:cubicBezTo>
                    <a:pt x="1080" y="0"/>
                    <a:pt x="850" y="24"/>
                    <a:pt x="639" y="89"/>
                  </a:cubicBezTo>
                  <a:cubicBezTo>
                    <a:pt x="548" y="150"/>
                    <a:pt x="487" y="150"/>
                    <a:pt x="396" y="180"/>
                  </a:cubicBezTo>
                  <a:cubicBezTo>
                    <a:pt x="62" y="393"/>
                    <a:pt x="1" y="636"/>
                    <a:pt x="214" y="849"/>
                  </a:cubicBezTo>
                  <a:cubicBezTo>
                    <a:pt x="335" y="757"/>
                    <a:pt x="518" y="636"/>
                    <a:pt x="791" y="545"/>
                  </a:cubicBezTo>
                  <a:cubicBezTo>
                    <a:pt x="951" y="499"/>
                    <a:pt x="1129" y="482"/>
                    <a:pt x="1308" y="482"/>
                  </a:cubicBezTo>
                  <a:cubicBezTo>
                    <a:pt x="1846" y="482"/>
                    <a:pt x="2387" y="636"/>
                    <a:pt x="2433" y="636"/>
                  </a:cubicBezTo>
                  <a:cubicBezTo>
                    <a:pt x="2453" y="646"/>
                    <a:pt x="2470" y="649"/>
                    <a:pt x="2487" y="649"/>
                  </a:cubicBezTo>
                  <a:cubicBezTo>
                    <a:pt x="2520" y="649"/>
                    <a:pt x="2554" y="636"/>
                    <a:pt x="2615" y="636"/>
                  </a:cubicBezTo>
                  <a:cubicBezTo>
                    <a:pt x="2676" y="575"/>
                    <a:pt x="2706" y="545"/>
                    <a:pt x="2706" y="484"/>
                  </a:cubicBezTo>
                  <a:cubicBezTo>
                    <a:pt x="2767" y="332"/>
                    <a:pt x="2676" y="210"/>
                    <a:pt x="2524" y="180"/>
                  </a:cubicBezTo>
                  <a:cubicBezTo>
                    <a:pt x="2502" y="180"/>
                    <a:pt x="1923" y="0"/>
                    <a:pt x="130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23"/>
            <p:cNvSpPr/>
            <p:nvPr/>
          </p:nvSpPr>
          <p:spPr>
            <a:xfrm>
              <a:off x="1429650" y="1590200"/>
              <a:ext cx="570700" cy="1245825"/>
            </a:xfrm>
            <a:custGeom>
              <a:rect b="b" l="l" r="r" t="t"/>
              <a:pathLst>
                <a:path extrusionOk="0" h="49833" w="22828">
                  <a:moveTo>
                    <a:pt x="11308" y="1"/>
                  </a:moveTo>
                  <a:lnTo>
                    <a:pt x="7113" y="1369"/>
                  </a:lnTo>
                  <a:cubicBezTo>
                    <a:pt x="3466" y="2554"/>
                    <a:pt x="1186" y="6080"/>
                    <a:pt x="1551" y="9879"/>
                  </a:cubicBezTo>
                  <a:cubicBezTo>
                    <a:pt x="1672" y="11217"/>
                    <a:pt x="1733" y="12676"/>
                    <a:pt x="1733" y="14196"/>
                  </a:cubicBezTo>
                  <a:lnTo>
                    <a:pt x="1733" y="14348"/>
                  </a:lnTo>
                  <a:lnTo>
                    <a:pt x="1733" y="15138"/>
                  </a:lnTo>
                  <a:cubicBezTo>
                    <a:pt x="1733" y="15867"/>
                    <a:pt x="1703" y="16627"/>
                    <a:pt x="1703" y="17387"/>
                  </a:cubicBezTo>
                  <a:lnTo>
                    <a:pt x="1703" y="17691"/>
                  </a:lnTo>
                  <a:lnTo>
                    <a:pt x="1703" y="18177"/>
                  </a:lnTo>
                  <a:lnTo>
                    <a:pt x="1703" y="18208"/>
                  </a:lnTo>
                  <a:lnTo>
                    <a:pt x="1703" y="18603"/>
                  </a:lnTo>
                  <a:lnTo>
                    <a:pt x="1703" y="18937"/>
                  </a:lnTo>
                  <a:lnTo>
                    <a:pt x="1703" y="19332"/>
                  </a:lnTo>
                  <a:cubicBezTo>
                    <a:pt x="1703" y="19728"/>
                    <a:pt x="1672" y="20123"/>
                    <a:pt x="1672" y="20518"/>
                  </a:cubicBezTo>
                  <a:lnTo>
                    <a:pt x="1672" y="20913"/>
                  </a:lnTo>
                  <a:cubicBezTo>
                    <a:pt x="1672" y="21247"/>
                    <a:pt x="1642" y="21582"/>
                    <a:pt x="1642" y="21886"/>
                  </a:cubicBezTo>
                  <a:lnTo>
                    <a:pt x="1642" y="22281"/>
                  </a:lnTo>
                  <a:cubicBezTo>
                    <a:pt x="1642" y="22646"/>
                    <a:pt x="1581" y="23041"/>
                    <a:pt x="1581" y="23375"/>
                  </a:cubicBezTo>
                  <a:lnTo>
                    <a:pt x="1581" y="23557"/>
                  </a:lnTo>
                  <a:lnTo>
                    <a:pt x="1581" y="23770"/>
                  </a:lnTo>
                  <a:lnTo>
                    <a:pt x="1581" y="23922"/>
                  </a:lnTo>
                  <a:lnTo>
                    <a:pt x="1581" y="24378"/>
                  </a:lnTo>
                  <a:lnTo>
                    <a:pt x="1581" y="24773"/>
                  </a:lnTo>
                  <a:lnTo>
                    <a:pt x="1581" y="25199"/>
                  </a:lnTo>
                  <a:lnTo>
                    <a:pt x="1581" y="27266"/>
                  </a:lnTo>
                  <a:lnTo>
                    <a:pt x="1581" y="27448"/>
                  </a:lnTo>
                  <a:lnTo>
                    <a:pt x="1581" y="28056"/>
                  </a:lnTo>
                  <a:cubicBezTo>
                    <a:pt x="1581" y="28664"/>
                    <a:pt x="1581" y="29302"/>
                    <a:pt x="1551" y="30001"/>
                  </a:cubicBezTo>
                  <a:lnTo>
                    <a:pt x="1551" y="30366"/>
                  </a:lnTo>
                  <a:lnTo>
                    <a:pt x="1551" y="30670"/>
                  </a:lnTo>
                  <a:cubicBezTo>
                    <a:pt x="1520" y="30792"/>
                    <a:pt x="1520" y="30944"/>
                    <a:pt x="1520" y="31065"/>
                  </a:cubicBezTo>
                  <a:cubicBezTo>
                    <a:pt x="1490" y="31156"/>
                    <a:pt x="1490" y="31278"/>
                    <a:pt x="1490" y="31400"/>
                  </a:cubicBezTo>
                  <a:cubicBezTo>
                    <a:pt x="1429" y="31521"/>
                    <a:pt x="1429" y="31673"/>
                    <a:pt x="1429" y="31764"/>
                  </a:cubicBezTo>
                  <a:cubicBezTo>
                    <a:pt x="1429" y="31916"/>
                    <a:pt x="1399" y="32068"/>
                    <a:pt x="1399" y="32220"/>
                  </a:cubicBezTo>
                  <a:cubicBezTo>
                    <a:pt x="1368" y="32524"/>
                    <a:pt x="1368" y="32828"/>
                    <a:pt x="1308" y="33193"/>
                  </a:cubicBezTo>
                  <a:lnTo>
                    <a:pt x="1308" y="33375"/>
                  </a:lnTo>
                  <a:lnTo>
                    <a:pt x="1308" y="33558"/>
                  </a:lnTo>
                  <a:cubicBezTo>
                    <a:pt x="1277" y="33831"/>
                    <a:pt x="1277" y="34044"/>
                    <a:pt x="1247" y="34287"/>
                  </a:cubicBezTo>
                  <a:cubicBezTo>
                    <a:pt x="1247" y="34409"/>
                    <a:pt x="1216" y="34469"/>
                    <a:pt x="1216" y="34591"/>
                  </a:cubicBezTo>
                  <a:cubicBezTo>
                    <a:pt x="1216" y="34713"/>
                    <a:pt x="1156" y="34804"/>
                    <a:pt x="1156" y="34925"/>
                  </a:cubicBezTo>
                  <a:cubicBezTo>
                    <a:pt x="1156" y="35108"/>
                    <a:pt x="1125" y="35321"/>
                    <a:pt x="1125" y="35503"/>
                  </a:cubicBezTo>
                  <a:cubicBezTo>
                    <a:pt x="1125" y="35685"/>
                    <a:pt x="1095" y="35868"/>
                    <a:pt x="1095" y="36080"/>
                  </a:cubicBezTo>
                  <a:cubicBezTo>
                    <a:pt x="1064" y="36445"/>
                    <a:pt x="1004" y="36810"/>
                    <a:pt x="973" y="37175"/>
                  </a:cubicBezTo>
                  <a:cubicBezTo>
                    <a:pt x="973" y="37327"/>
                    <a:pt x="943" y="37448"/>
                    <a:pt x="943" y="37600"/>
                  </a:cubicBezTo>
                  <a:lnTo>
                    <a:pt x="821" y="38725"/>
                  </a:lnTo>
                  <a:cubicBezTo>
                    <a:pt x="335" y="43862"/>
                    <a:pt x="1" y="48451"/>
                    <a:pt x="1247" y="49120"/>
                  </a:cubicBezTo>
                  <a:cubicBezTo>
                    <a:pt x="2122" y="49589"/>
                    <a:pt x="5040" y="49832"/>
                    <a:pt x="8415" y="49832"/>
                  </a:cubicBezTo>
                  <a:cubicBezTo>
                    <a:pt x="13359" y="49832"/>
                    <a:pt x="19284" y="49310"/>
                    <a:pt x="21217" y="48208"/>
                  </a:cubicBezTo>
                  <a:cubicBezTo>
                    <a:pt x="22220" y="47631"/>
                    <a:pt x="22676" y="43953"/>
                    <a:pt x="22828" y="38968"/>
                  </a:cubicBezTo>
                  <a:lnTo>
                    <a:pt x="22828" y="38634"/>
                  </a:lnTo>
                  <a:lnTo>
                    <a:pt x="22828" y="38269"/>
                  </a:lnTo>
                  <a:lnTo>
                    <a:pt x="22828" y="37448"/>
                  </a:lnTo>
                  <a:lnTo>
                    <a:pt x="22828" y="35928"/>
                  </a:lnTo>
                  <a:lnTo>
                    <a:pt x="22828" y="35442"/>
                  </a:lnTo>
                  <a:lnTo>
                    <a:pt x="22828" y="35138"/>
                  </a:lnTo>
                  <a:cubicBezTo>
                    <a:pt x="22828" y="35017"/>
                    <a:pt x="22828" y="34895"/>
                    <a:pt x="22767" y="34773"/>
                  </a:cubicBezTo>
                  <a:lnTo>
                    <a:pt x="22767" y="33831"/>
                  </a:lnTo>
                  <a:lnTo>
                    <a:pt x="22767" y="33254"/>
                  </a:lnTo>
                  <a:lnTo>
                    <a:pt x="22767" y="32737"/>
                  </a:lnTo>
                  <a:lnTo>
                    <a:pt x="22767" y="32129"/>
                  </a:lnTo>
                  <a:lnTo>
                    <a:pt x="22767" y="31400"/>
                  </a:lnTo>
                  <a:lnTo>
                    <a:pt x="22767" y="31126"/>
                  </a:lnTo>
                  <a:cubicBezTo>
                    <a:pt x="22767" y="29667"/>
                    <a:pt x="22676" y="28178"/>
                    <a:pt x="22645" y="26688"/>
                  </a:cubicBezTo>
                  <a:cubicBezTo>
                    <a:pt x="22615" y="26445"/>
                    <a:pt x="22615" y="26232"/>
                    <a:pt x="22615" y="25989"/>
                  </a:cubicBezTo>
                  <a:cubicBezTo>
                    <a:pt x="22554" y="24834"/>
                    <a:pt x="22524" y="23649"/>
                    <a:pt x="22463" y="22463"/>
                  </a:cubicBezTo>
                  <a:lnTo>
                    <a:pt x="22463" y="22159"/>
                  </a:lnTo>
                  <a:cubicBezTo>
                    <a:pt x="22463" y="21886"/>
                    <a:pt x="22402" y="21582"/>
                    <a:pt x="22402" y="21339"/>
                  </a:cubicBezTo>
                  <a:lnTo>
                    <a:pt x="22402" y="20974"/>
                  </a:lnTo>
                  <a:cubicBezTo>
                    <a:pt x="22372" y="20883"/>
                    <a:pt x="22372" y="20731"/>
                    <a:pt x="22372" y="20609"/>
                  </a:cubicBezTo>
                  <a:cubicBezTo>
                    <a:pt x="22372" y="20457"/>
                    <a:pt x="22341" y="20275"/>
                    <a:pt x="22341" y="20123"/>
                  </a:cubicBezTo>
                  <a:cubicBezTo>
                    <a:pt x="22311" y="20001"/>
                    <a:pt x="22311" y="19849"/>
                    <a:pt x="22311" y="19728"/>
                  </a:cubicBezTo>
                  <a:cubicBezTo>
                    <a:pt x="22250" y="19606"/>
                    <a:pt x="22250" y="19515"/>
                    <a:pt x="22250" y="19393"/>
                  </a:cubicBezTo>
                  <a:cubicBezTo>
                    <a:pt x="22250" y="19089"/>
                    <a:pt x="22220" y="18785"/>
                    <a:pt x="22220" y="18481"/>
                  </a:cubicBezTo>
                  <a:lnTo>
                    <a:pt x="22220" y="18177"/>
                  </a:lnTo>
                  <a:cubicBezTo>
                    <a:pt x="22007" y="14560"/>
                    <a:pt x="21733" y="11490"/>
                    <a:pt x="21551" y="9545"/>
                  </a:cubicBezTo>
                  <a:cubicBezTo>
                    <a:pt x="21490" y="9241"/>
                    <a:pt x="21490" y="8968"/>
                    <a:pt x="21460" y="8755"/>
                  </a:cubicBezTo>
                  <a:cubicBezTo>
                    <a:pt x="21399" y="8299"/>
                    <a:pt x="21338" y="7965"/>
                    <a:pt x="21308" y="7721"/>
                  </a:cubicBezTo>
                  <a:cubicBezTo>
                    <a:pt x="20639" y="3861"/>
                    <a:pt x="11308" y="1"/>
                    <a:pt x="1130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23"/>
            <p:cNvSpPr/>
            <p:nvPr/>
          </p:nvSpPr>
          <p:spPr>
            <a:xfrm>
              <a:off x="1550475" y="1671150"/>
              <a:ext cx="191525" cy="88550"/>
            </a:xfrm>
            <a:custGeom>
              <a:rect b="b" l="l" r="r" t="t"/>
              <a:pathLst>
                <a:path extrusionOk="0" h="3542" w="7661">
                  <a:moveTo>
                    <a:pt x="7402" y="0"/>
                  </a:moveTo>
                  <a:cubicBezTo>
                    <a:pt x="7341" y="0"/>
                    <a:pt x="7280" y="15"/>
                    <a:pt x="7235" y="46"/>
                  </a:cubicBezTo>
                  <a:cubicBezTo>
                    <a:pt x="7204" y="46"/>
                    <a:pt x="4773" y="2447"/>
                    <a:pt x="3374" y="2933"/>
                  </a:cubicBezTo>
                  <a:cubicBezTo>
                    <a:pt x="3138" y="3014"/>
                    <a:pt x="2894" y="3047"/>
                    <a:pt x="2651" y="3047"/>
                  </a:cubicBezTo>
                  <a:cubicBezTo>
                    <a:pt x="1518" y="3047"/>
                    <a:pt x="421" y="2325"/>
                    <a:pt x="396" y="2325"/>
                  </a:cubicBezTo>
                  <a:cubicBezTo>
                    <a:pt x="355" y="2305"/>
                    <a:pt x="311" y="2295"/>
                    <a:pt x="268" y="2295"/>
                  </a:cubicBezTo>
                  <a:cubicBezTo>
                    <a:pt x="183" y="2295"/>
                    <a:pt x="102" y="2335"/>
                    <a:pt x="61" y="2416"/>
                  </a:cubicBezTo>
                  <a:cubicBezTo>
                    <a:pt x="0" y="2508"/>
                    <a:pt x="31" y="2660"/>
                    <a:pt x="122" y="2751"/>
                  </a:cubicBezTo>
                  <a:cubicBezTo>
                    <a:pt x="183" y="2781"/>
                    <a:pt x="1368" y="3541"/>
                    <a:pt x="2614" y="3541"/>
                  </a:cubicBezTo>
                  <a:cubicBezTo>
                    <a:pt x="2918" y="3541"/>
                    <a:pt x="3222" y="3511"/>
                    <a:pt x="3526" y="3389"/>
                  </a:cubicBezTo>
                  <a:cubicBezTo>
                    <a:pt x="5046" y="2903"/>
                    <a:pt x="7478" y="502"/>
                    <a:pt x="7569" y="380"/>
                  </a:cubicBezTo>
                  <a:cubicBezTo>
                    <a:pt x="7660" y="289"/>
                    <a:pt x="7660" y="137"/>
                    <a:pt x="7569" y="46"/>
                  </a:cubicBezTo>
                  <a:cubicBezTo>
                    <a:pt x="7523" y="15"/>
                    <a:pt x="7463" y="0"/>
                    <a:pt x="74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23"/>
            <p:cNvSpPr/>
            <p:nvPr/>
          </p:nvSpPr>
          <p:spPr>
            <a:xfrm>
              <a:off x="1489675" y="2609375"/>
              <a:ext cx="369350" cy="75850"/>
            </a:xfrm>
            <a:custGeom>
              <a:rect b="b" l="l" r="r" t="t"/>
              <a:pathLst>
                <a:path extrusionOk="0" h="3034" w="14774">
                  <a:moveTo>
                    <a:pt x="235" y="0"/>
                  </a:moveTo>
                  <a:cubicBezTo>
                    <a:pt x="150" y="0"/>
                    <a:pt x="75" y="50"/>
                    <a:pt x="31" y="116"/>
                  </a:cubicBezTo>
                  <a:cubicBezTo>
                    <a:pt x="1" y="238"/>
                    <a:pt x="31" y="359"/>
                    <a:pt x="153" y="420"/>
                  </a:cubicBezTo>
                  <a:cubicBezTo>
                    <a:pt x="183" y="420"/>
                    <a:pt x="2159" y="1453"/>
                    <a:pt x="4894" y="2213"/>
                  </a:cubicBezTo>
                  <a:cubicBezTo>
                    <a:pt x="6414" y="2639"/>
                    <a:pt x="8299" y="3034"/>
                    <a:pt x="10366" y="3034"/>
                  </a:cubicBezTo>
                  <a:cubicBezTo>
                    <a:pt x="11764" y="3034"/>
                    <a:pt x="13253" y="2882"/>
                    <a:pt x="14591" y="2365"/>
                  </a:cubicBezTo>
                  <a:cubicBezTo>
                    <a:pt x="14682" y="2335"/>
                    <a:pt x="14773" y="2183"/>
                    <a:pt x="14712" y="2061"/>
                  </a:cubicBezTo>
                  <a:cubicBezTo>
                    <a:pt x="14687" y="1961"/>
                    <a:pt x="14578" y="1902"/>
                    <a:pt x="14490" y="1902"/>
                  </a:cubicBezTo>
                  <a:cubicBezTo>
                    <a:pt x="14472" y="1902"/>
                    <a:pt x="14454" y="1904"/>
                    <a:pt x="14439" y="1909"/>
                  </a:cubicBezTo>
                  <a:cubicBezTo>
                    <a:pt x="13100" y="2358"/>
                    <a:pt x="11703" y="2535"/>
                    <a:pt x="10329" y="2535"/>
                  </a:cubicBezTo>
                  <a:cubicBezTo>
                    <a:pt x="5184" y="2535"/>
                    <a:pt x="383" y="49"/>
                    <a:pt x="335" y="25"/>
                  </a:cubicBezTo>
                  <a:cubicBezTo>
                    <a:pt x="301" y="8"/>
                    <a:pt x="267" y="0"/>
                    <a:pt x="23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" name="Google Shape;214;p23"/>
            <p:cNvSpPr/>
            <p:nvPr/>
          </p:nvSpPr>
          <p:spPr>
            <a:xfrm>
              <a:off x="1619625" y="2717725"/>
              <a:ext cx="194550" cy="22975"/>
            </a:xfrm>
            <a:custGeom>
              <a:rect b="b" l="l" r="r" t="t"/>
              <a:pathLst>
                <a:path extrusionOk="0" h="919" w="7782">
                  <a:moveTo>
                    <a:pt x="285" y="1"/>
                  </a:moveTo>
                  <a:cubicBezTo>
                    <a:pt x="175" y="1"/>
                    <a:pt x="57" y="80"/>
                    <a:pt x="31" y="159"/>
                  </a:cubicBezTo>
                  <a:cubicBezTo>
                    <a:pt x="0" y="280"/>
                    <a:pt x="61" y="432"/>
                    <a:pt x="183" y="463"/>
                  </a:cubicBezTo>
                  <a:cubicBezTo>
                    <a:pt x="1095" y="828"/>
                    <a:pt x="2250" y="919"/>
                    <a:pt x="3344" y="919"/>
                  </a:cubicBezTo>
                  <a:cubicBezTo>
                    <a:pt x="5472" y="919"/>
                    <a:pt x="7478" y="524"/>
                    <a:pt x="7569" y="463"/>
                  </a:cubicBezTo>
                  <a:cubicBezTo>
                    <a:pt x="7721" y="463"/>
                    <a:pt x="7782" y="311"/>
                    <a:pt x="7751" y="220"/>
                  </a:cubicBezTo>
                  <a:cubicBezTo>
                    <a:pt x="7751" y="87"/>
                    <a:pt x="7636" y="1"/>
                    <a:pt x="7526" y="1"/>
                  </a:cubicBezTo>
                  <a:cubicBezTo>
                    <a:pt x="7510" y="1"/>
                    <a:pt x="7493" y="3"/>
                    <a:pt x="7478" y="7"/>
                  </a:cubicBezTo>
                  <a:cubicBezTo>
                    <a:pt x="7458" y="7"/>
                    <a:pt x="5411" y="439"/>
                    <a:pt x="3301" y="439"/>
                  </a:cubicBezTo>
                  <a:cubicBezTo>
                    <a:pt x="2246" y="439"/>
                    <a:pt x="1176" y="331"/>
                    <a:pt x="335" y="7"/>
                  </a:cubicBezTo>
                  <a:cubicBezTo>
                    <a:pt x="319" y="3"/>
                    <a:pt x="302" y="1"/>
                    <a:pt x="2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" name="Google Shape;215;p23"/>
            <p:cNvSpPr/>
            <p:nvPr/>
          </p:nvSpPr>
          <p:spPr>
            <a:xfrm>
              <a:off x="1537550" y="1945725"/>
              <a:ext cx="262950" cy="353475"/>
            </a:xfrm>
            <a:custGeom>
              <a:rect b="b" l="l" r="r" t="t"/>
              <a:pathLst>
                <a:path extrusionOk="0" h="14139" w="10518">
                  <a:moveTo>
                    <a:pt x="276" y="0"/>
                  </a:moveTo>
                  <a:cubicBezTo>
                    <a:pt x="264" y="0"/>
                    <a:pt x="254" y="2"/>
                    <a:pt x="244" y="5"/>
                  </a:cubicBezTo>
                  <a:cubicBezTo>
                    <a:pt x="122" y="5"/>
                    <a:pt x="1" y="157"/>
                    <a:pt x="31" y="279"/>
                  </a:cubicBezTo>
                  <a:cubicBezTo>
                    <a:pt x="31" y="309"/>
                    <a:pt x="639" y="3318"/>
                    <a:pt x="2159" y="6479"/>
                  </a:cubicBezTo>
                  <a:cubicBezTo>
                    <a:pt x="4226" y="10674"/>
                    <a:pt x="6992" y="13349"/>
                    <a:pt x="10244" y="14139"/>
                  </a:cubicBezTo>
                  <a:lnTo>
                    <a:pt x="10305" y="14139"/>
                  </a:lnTo>
                  <a:cubicBezTo>
                    <a:pt x="10426" y="14139"/>
                    <a:pt x="10487" y="14078"/>
                    <a:pt x="10518" y="13987"/>
                  </a:cubicBezTo>
                  <a:cubicBezTo>
                    <a:pt x="10518" y="13835"/>
                    <a:pt x="10457" y="13713"/>
                    <a:pt x="10335" y="13683"/>
                  </a:cubicBezTo>
                  <a:cubicBezTo>
                    <a:pt x="6445" y="12741"/>
                    <a:pt x="3952" y="9124"/>
                    <a:pt x="2584" y="6267"/>
                  </a:cubicBezTo>
                  <a:cubicBezTo>
                    <a:pt x="1065" y="3166"/>
                    <a:pt x="517" y="248"/>
                    <a:pt x="517" y="187"/>
                  </a:cubicBezTo>
                  <a:cubicBezTo>
                    <a:pt x="517" y="106"/>
                    <a:pt x="372" y="0"/>
                    <a:pt x="27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23"/>
            <p:cNvSpPr/>
            <p:nvPr/>
          </p:nvSpPr>
          <p:spPr>
            <a:xfrm>
              <a:off x="1814925" y="1893125"/>
              <a:ext cx="170225" cy="896225"/>
            </a:xfrm>
            <a:custGeom>
              <a:rect b="b" l="l" r="r" t="t"/>
              <a:pathLst>
                <a:path extrusionOk="0" h="35849" w="6809">
                  <a:moveTo>
                    <a:pt x="241" y="1"/>
                  </a:moveTo>
                  <a:cubicBezTo>
                    <a:pt x="211" y="1"/>
                    <a:pt x="181" y="5"/>
                    <a:pt x="152" y="12"/>
                  </a:cubicBezTo>
                  <a:cubicBezTo>
                    <a:pt x="31" y="42"/>
                    <a:pt x="0" y="194"/>
                    <a:pt x="31" y="316"/>
                  </a:cubicBezTo>
                  <a:cubicBezTo>
                    <a:pt x="2523" y="6243"/>
                    <a:pt x="4863" y="12048"/>
                    <a:pt x="6353" y="17945"/>
                  </a:cubicBezTo>
                  <a:lnTo>
                    <a:pt x="1307" y="35544"/>
                  </a:lnTo>
                  <a:cubicBezTo>
                    <a:pt x="1246" y="35696"/>
                    <a:pt x="1338" y="35818"/>
                    <a:pt x="1459" y="35848"/>
                  </a:cubicBezTo>
                  <a:lnTo>
                    <a:pt x="1520" y="35848"/>
                  </a:lnTo>
                  <a:cubicBezTo>
                    <a:pt x="1642" y="35848"/>
                    <a:pt x="1763" y="35787"/>
                    <a:pt x="1763" y="35605"/>
                  </a:cubicBezTo>
                  <a:lnTo>
                    <a:pt x="6809" y="18006"/>
                  </a:lnTo>
                  <a:lnTo>
                    <a:pt x="6809" y="17884"/>
                  </a:lnTo>
                  <a:cubicBezTo>
                    <a:pt x="5319" y="11896"/>
                    <a:pt x="2979" y="6091"/>
                    <a:pt x="456" y="133"/>
                  </a:cubicBezTo>
                  <a:cubicBezTo>
                    <a:pt x="433" y="40"/>
                    <a:pt x="339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23"/>
            <p:cNvSpPr/>
            <p:nvPr/>
          </p:nvSpPr>
          <p:spPr>
            <a:xfrm>
              <a:off x="1533750" y="1483825"/>
              <a:ext cx="201400" cy="225700"/>
            </a:xfrm>
            <a:custGeom>
              <a:rect b="b" l="l" r="r" t="t"/>
              <a:pathLst>
                <a:path extrusionOk="0" h="9028" w="8056">
                  <a:moveTo>
                    <a:pt x="5107" y="1"/>
                  </a:moveTo>
                  <a:lnTo>
                    <a:pt x="1" y="4499"/>
                  </a:lnTo>
                  <a:cubicBezTo>
                    <a:pt x="1" y="4499"/>
                    <a:pt x="153" y="4773"/>
                    <a:pt x="457" y="5137"/>
                  </a:cubicBezTo>
                  <a:cubicBezTo>
                    <a:pt x="457" y="5168"/>
                    <a:pt x="517" y="5168"/>
                    <a:pt x="517" y="5229"/>
                  </a:cubicBezTo>
                  <a:cubicBezTo>
                    <a:pt x="700" y="5472"/>
                    <a:pt x="973" y="5836"/>
                    <a:pt x="1277" y="6201"/>
                  </a:cubicBezTo>
                  <a:cubicBezTo>
                    <a:pt x="1369" y="6353"/>
                    <a:pt x="1490" y="6475"/>
                    <a:pt x="1612" y="6627"/>
                  </a:cubicBezTo>
                  <a:cubicBezTo>
                    <a:pt x="1733" y="6748"/>
                    <a:pt x="1824" y="6900"/>
                    <a:pt x="1946" y="7052"/>
                  </a:cubicBezTo>
                  <a:cubicBezTo>
                    <a:pt x="2493" y="7691"/>
                    <a:pt x="3131" y="8420"/>
                    <a:pt x="3770" y="9028"/>
                  </a:cubicBezTo>
                  <a:cubicBezTo>
                    <a:pt x="4925" y="8390"/>
                    <a:pt x="7113" y="6201"/>
                    <a:pt x="7113" y="6201"/>
                  </a:cubicBezTo>
                  <a:cubicBezTo>
                    <a:pt x="7113" y="6201"/>
                    <a:pt x="7752" y="5472"/>
                    <a:pt x="8056" y="5107"/>
                  </a:cubicBezTo>
                  <a:cubicBezTo>
                    <a:pt x="7205" y="4195"/>
                    <a:pt x="5472" y="2189"/>
                    <a:pt x="5107" y="1"/>
                  </a:cubicBez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23"/>
            <p:cNvSpPr/>
            <p:nvPr/>
          </p:nvSpPr>
          <p:spPr>
            <a:xfrm>
              <a:off x="1545150" y="1581100"/>
              <a:ext cx="48650" cy="79050"/>
            </a:xfrm>
            <a:custGeom>
              <a:rect b="b" l="l" r="r" t="t"/>
              <a:pathLst>
                <a:path extrusionOk="0" h="3162" w="1946">
                  <a:moveTo>
                    <a:pt x="1824" y="0"/>
                  </a:moveTo>
                  <a:lnTo>
                    <a:pt x="1" y="1246"/>
                  </a:lnTo>
                  <a:cubicBezTo>
                    <a:pt x="1" y="1307"/>
                    <a:pt x="61" y="1307"/>
                    <a:pt x="61" y="1338"/>
                  </a:cubicBezTo>
                  <a:cubicBezTo>
                    <a:pt x="244" y="1581"/>
                    <a:pt x="517" y="1945"/>
                    <a:pt x="821" y="2310"/>
                  </a:cubicBezTo>
                  <a:cubicBezTo>
                    <a:pt x="913" y="2462"/>
                    <a:pt x="1034" y="2584"/>
                    <a:pt x="1156" y="2736"/>
                  </a:cubicBezTo>
                  <a:cubicBezTo>
                    <a:pt x="1247" y="2857"/>
                    <a:pt x="1368" y="3009"/>
                    <a:pt x="1490" y="3161"/>
                  </a:cubicBezTo>
                  <a:cubicBezTo>
                    <a:pt x="1946" y="1945"/>
                    <a:pt x="1824" y="31"/>
                    <a:pt x="182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" name="Google Shape;219;p23"/>
            <p:cNvSpPr/>
            <p:nvPr/>
          </p:nvSpPr>
          <p:spPr>
            <a:xfrm>
              <a:off x="1399250" y="1319650"/>
              <a:ext cx="352625" cy="339575"/>
            </a:xfrm>
            <a:custGeom>
              <a:rect b="b" l="l" r="r" t="t"/>
              <a:pathLst>
                <a:path extrusionOk="0" h="13583" w="14105">
                  <a:moveTo>
                    <a:pt x="9068" y="0"/>
                  </a:moveTo>
                  <a:cubicBezTo>
                    <a:pt x="7167" y="0"/>
                    <a:pt x="3949" y="1479"/>
                    <a:pt x="2250" y="2373"/>
                  </a:cubicBezTo>
                  <a:cubicBezTo>
                    <a:pt x="1672" y="2646"/>
                    <a:pt x="1217" y="3133"/>
                    <a:pt x="943" y="3680"/>
                  </a:cubicBezTo>
                  <a:cubicBezTo>
                    <a:pt x="821" y="3953"/>
                    <a:pt x="761" y="4257"/>
                    <a:pt x="730" y="4561"/>
                  </a:cubicBezTo>
                  <a:cubicBezTo>
                    <a:pt x="639" y="5443"/>
                    <a:pt x="669" y="6476"/>
                    <a:pt x="791" y="7479"/>
                  </a:cubicBezTo>
                  <a:cubicBezTo>
                    <a:pt x="791" y="7571"/>
                    <a:pt x="183" y="9060"/>
                    <a:pt x="61" y="9364"/>
                  </a:cubicBezTo>
                  <a:cubicBezTo>
                    <a:pt x="1" y="9637"/>
                    <a:pt x="791" y="9698"/>
                    <a:pt x="1186" y="9698"/>
                  </a:cubicBezTo>
                  <a:lnTo>
                    <a:pt x="1277" y="10154"/>
                  </a:lnTo>
                  <a:lnTo>
                    <a:pt x="1612" y="11492"/>
                  </a:lnTo>
                  <a:cubicBezTo>
                    <a:pt x="1672" y="11674"/>
                    <a:pt x="1733" y="11887"/>
                    <a:pt x="1824" y="12100"/>
                  </a:cubicBezTo>
                  <a:cubicBezTo>
                    <a:pt x="2203" y="13135"/>
                    <a:pt x="2687" y="13583"/>
                    <a:pt x="3258" y="13583"/>
                  </a:cubicBezTo>
                  <a:cubicBezTo>
                    <a:pt x="3374" y="13583"/>
                    <a:pt x="3494" y="13564"/>
                    <a:pt x="3618" y="13528"/>
                  </a:cubicBezTo>
                  <a:cubicBezTo>
                    <a:pt x="4590" y="13285"/>
                    <a:pt x="7904" y="10853"/>
                    <a:pt x="10305" y="8513"/>
                  </a:cubicBezTo>
                  <a:cubicBezTo>
                    <a:pt x="11065" y="7814"/>
                    <a:pt x="11733" y="7084"/>
                    <a:pt x="12189" y="6446"/>
                  </a:cubicBezTo>
                  <a:cubicBezTo>
                    <a:pt x="14104" y="3862"/>
                    <a:pt x="11855" y="215"/>
                    <a:pt x="9180" y="2"/>
                  </a:cubicBezTo>
                  <a:cubicBezTo>
                    <a:pt x="9143" y="1"/>
                    <a:pt x="9106" y="0"/>
                    <a:pt x="9068" y="0"/>
                  </a:cubicBez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" name="Google Shape;220;p23"/>
            <p:cNvSpPr/>
            <p:nvPr/>
          </p:nvSpPr>
          <p:spPr>
            <a:xfrm>
              <a:off x="1447900" y="1571350"/>
              <a:ext cx="31925" cy="27250"/>
            </a:xfrm>
            <a:custGeom>
              <a:rect b="b" l="l" r="r" t="t"/>
              <a:pathLst>
                <a:path extrusionOk="0" h="1090" w="1277">
                  <a:moveTo>
                    <a:pt x="1096" y="0"/>
                  </a:moveTo>
                  <a:cubicBezTo>
                    <a:pt x="1046" y="0"/>
                    <a:pt x="994" y="43"/>
                    <a:pt x="973" y="86"/>
                  </a:cubicBezTo>
                  <a:cubicBezTo>
                    <a:pt x="973" y="117"/>
                    <a:pt x="760" y="785"/>
                    <a:pt x="91" y="816"/>
                  </a:cubicBezTo>
                  <a:cubicBezTo>
                    <a:pt x="30" y="816"/>
                    <a:pt x="0" y="876"/>
                    <a:pt x="0" y="968"/>
                  </a:cubicBezTo>
                  <a:cubicBezTo>
                    <a:pt x="0" y="1028"/>
                    <a:pt x="61" y="1089"/>
                    <a:pt x="152" y="1089"/>
                  </a:cubicBezTo>
                  <a:lnTo>
                    <a:pt x="213" y="1089"/>
                  </a:lnTo>
                  <a:cubicBezTo>
                    <a:pt x="973" y="968"/>
                    <a:pt x="1246" y="238"/>
                    <a:pt x="1246" y="208"/>
                  </a:cubicBezTo>
                  <a:cubicBezTo>
                    <a:pt x="1277" y="117"/>
                    <a:pt x="1246" y="56"/>
                    <a:pt x="1155" y="25"/>
                  </a:cubicBezTo>
                  <a:cubicBezTo>
                    <a:pt x="1137" y="8"/>
                    <a:pt x="1117" y="0"/>
                    <a:pt x="109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" name="Google Shape;221;p23"/>
            <p:cNvSpPr/>
            <p:nvPr/>
          </p:nvSpPr>
          <p:spPr>
            <a:xfrm>
              <a:off x="1466875" y="1519850"/>
              <a:ext cx="59300" cy="34350"/>
            </a:xfrm>
            <a:custGeom>
              <a:rect b="b" l="l" r="r" t="t"/>
              <a:pathLst>
                <a:path extrusionOk="0" h="1374" w="2372">
                  <a:moveTo>
                    <a:pt x="1646" y="1"/>
                  </a:moveTo>
                  <a:cubicBezTo>
                    <a:pt x="1445" y="1"/>
                    <a:pt x="1212" y="45"/>
                    <a:pt x="974" y="140"/>
                  </a:cubicBezTo>
                  <a:cubicBezTo>
                    <a:pt x="396" y="353"/>
                    <a:pt x="1" y="778"/>
                    <a:pt x="92" y="1082"/>
                  </a:cubicBezTo>
                  <a:cubicBezTo>
                    <a:pt x="166" y="1267"/>
                    <a:pt x="409" y="1373"/>
                    <a:pt x="725" y="1373"/>
                  </a:cubicBezTo>
                  <a:cubicBezTo>
                    <a:pt x="928" y="1373"/>
                    <a:pt x="1161" y="1330"/>
                    <a:pt x="1399" y="1234"/>
                  </a:cubicBezTo>
                  <a:cubicBezTo>
                    <a:pt x="2007" y="1022"/>
                    <a:pt x="2372" y="596"/>
                    <a:pt x="2250" y="292"/>
                  </a:cubicBezTo>
                  <a:cubicBezTo>
                    <a:pt x="2195" y="107"/>
                    <a:pt x="1959" y="1"/>
                    <a:pt x="164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p23"/>
            <p:cNvSpPr/>
            <p:nvPr/>
          </p:nvSpPr>
          <p:spPr>
            <a:xfrm>
              <a:off x="1437250" y="1481550"/>
              <a:ext cx="12950" cy="23575"/>
            </a:xfrm>
            <a:custGeom>
              <a:rect b="b" l="l" r="r" t="t"/>
              <a:pathLst>
                <a:path extrusionOk="0" h="943" w="518">
                  <a:moveTo>
                    <a:pt x="274" y="0"/>
                  </a:moveTo>
                  <a:cubicBezTo>
                    <a:pt x="92" y="0"/>
                    <a:pt x="0" y="213"/>
                    <a:pt x="0" y="487"/>
                  </a:cubicBezTo>
                  <a:cubicBezTo>
                    <a:pt x="0" y="760"/>
                    <a:pt x="92" y="943"/>
                    <a:pt x="274" y="943"/>
                  </a:cubicBezTo>
                  <a:cubicBezTo>
                    <a:pt x="426" y="943"/>
                    <a:pt x="517" y="730"/>
                    <a:pt x="517" y="456"/>
                  </a:cubicBezTo>
                  <a:cubicBezTo>
                    <a:pt x="517" y="183"/>
                    <a:pt x="426" y="0"/>
                    <a:pt x="2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23"/>
            <p:cNvSpPr/>
            <p:nvPr/>
          </p:nvSpPr>
          <p:spPr>
            <a:xfrm>
              <a:off x="1422800" y="1452375"/>
              <a:ext cx="53225" cy="25400"/>
            </a:xfrm>
            <a:custGeom>
              <a:rect b="b" l="l" r="r" t="t"/>
              <a:pathLst>
                <a:path extrusionOk="0" h="1016" w="2129">
                  <a:moveTo>
                    <a:pt x="771" y="1"/>
                  </a:moveTo>
                  <a:cubicBezTo>
                    <a:pt x="578" y="1"/>
                    <a:pt x="371" y="40"/>
                    <a:pt x="153" y="134"/>
                  </a:cubicBezTo>
                  <a:cubicBezTo>
                    <a:pt x="31" y="164"/>
                    <a:pt x="1" y="316"/>
                    <a:pt x="31" y="438"/>
                  </a:cubicBezTo>
                  <a:cubicBezTo>
                    <a:pt x="78" y="531"/>
                    <a:pt x="177" y="570"/>
                    <a:pt x="263" y="570"/>
                  </a:cubicBezTo>
                  <a:cubicBezTo>
                    <a:pt x="289" y="570"/>
                    <a:pt x="314" y="567"/>
                    <a:pt x="335" y="559"/>
                  </a:cubicBezTo>
                  <a:cubicBezTo>
                    <a:pt x="494" y="495"/>
                    <a:pt x="641" y="469"/>
                    <a:pt x="775" y="469"/>
                  </a:cubicBezTo>
                  <a:cubicBezTo>
                    <a:pt x="1336" y="469"/>
                    <a:pt x="1673" y="924"/>
                    <a:pt x="1673" y="924"/>
                  </a:cubicBezTo>
                  <a:cubicBezTo>
                    <a:pt x="1794" y="985"/>
                    <a:pt x="1855" y="1015"/>
                    <a:pt x="1946" y="1015"/>
                  </a:cubicBezTo>
                  <a:cubicBezTo>
                    <a:pt x="1977" y="1015"/>
                    <a:pt x="2007" y="985"/>
                    <a:pt x="2007" y="985"/>
                  </a:cubicBezTo>
                  <a:cubicBezTo>
                    <a:pt x="2129" y="894"/>
                    <a:pt x="2129" y="742"/>
                    <a:pt x="2068" y="651"/>
                  </a:cubicBezTo>
                  <a:cubicBezTo>
                    <a:pt x="1860" y="396"/>
                    <a:pt x="1387" y="1"/>
                    <a:pt x="77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" name="Google Shape;224;p23"/>
            <p:cNvSpPr/>
            <p:nvPr/>
          </p:nvSpPr>
          <p:spPr>
            <a:xfrm>
              <a:off x="1560350" y="1449450"/>
              <a:ext cx="28150" cy="54925"/>
            </a:xfrm>
            <a:custGeom>
              <a:rect b="b" l="l" r="r" t="t"/>
              <a:pathLst>
                <a:path extrusionOk="0" h="2197" w="1126">
                  <a:moveTo>
                    <a:pt x="912" y="0"/>
                  </a:moveTo>
                  <a:cubicBezTo>
                    <a:pt x="874" y="0"/>
                    <a:pt x="836" y="23"/>
                    <a:pt x="791" y="69"/>
                  </a:cubicBezTo>
                  <a:cubicBezTo>
                    <a:pt x="760" y="99"/>
                    <a:pt x="1" y="828"/>
                    <a:pt x="1" y="2044"/>
                  </a:cubicBezTo>
                  <a:cubicBezTo>
                    <a:pt x="1" y="2105"/>
                    <a:pt x="92" y="2196"/>
                    <a:pt x="213" y="2196"/>
                  </a:cubicBezTo>
                  <a:cubicBezTo>
                    <a:pt x="274" y="2196"/>
                    <a:pt x="305" y="2105"/>
                    <a:pt x="305" y="2044"/>
                  </a:cubicBezTo>
                  <a:cubicBezTo>
                    <a:pt x="305" y="980"/>
                    <a:pt x="1034" y="281"/>
                    <a:pt x="1034" y="281"/>
                  </a:cubicBezTo>
                  <a:cubicBezTo>
                    <a:pt x="1125" y="220"/>
                    <a:pt x="1125" y="129"/>
                    <a:pt x="1034" y="69"/>
                  </a:cubicBezTo>
                  <a:cubicBezTo>
                    <a:pt x="988" y="23"/>
                    <a:pt x="950" y="0"/>
                    <a:pt x="91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p23"/>
            <p:cNvSpPr/>
            <p:nvPr/>
          </p:nvSpPr>
          <p:spPr>
            <a:xfrm>
              <a:off x="1564150" y="1469400"/>
              <a:ext cx="31175" cy="9900"/>
            </a:xfrm>
            <a:custGeom>
              <a:rect b="b" l="l" r="r" t="t"/>
              <a:pathLst>
                <a:path extrusionOk="0" h="396" w="1247">
                  <a:moveTo>
                    <a:pt x="507" y="0"/>
                  </a:moveTo>
                  <a:cubicBezTo>
                    <a:pt x="380" y="0"/>
                    <a:pt x="247" y="16"/>
                    <a:pt x="122" y="61"/>
                  </a:cubicBezTo>
                  <a:cubicBezTo>
                    <a:pt x="31" y="91"/>
                    <a:pt x="1" y="182"/>
                    <a:pt x="31" y="243"/>
                  </a:cubicBezTo>
                  <a:cubicBezTo>
                    <a:pt x="77" y="312"/>
                    <a:pt x="122" y="346"/>
                    <a:pt x="181" y="346"/>
                  </a:cubicBezTo>
                  <a:cubicBezTo>
                    <a:pt x="200" y="346"/>
                    <a:pt x="221" y="342"/>
                    <a:pt x="244" y="334"/>
                  </a:cubicBezTo>
                  <a:cubicBezTo>
                    <a:pt x="311" y="305"/>
                    <a:pt x="400" y="295"/>
                    <a:pt x="494" y="295"/>
                  </a:cubicBezTo>
                  <a:cubicBezTo>
                    <a:pt x="696" y="295"/>
                    <a:pt x="921" y="344"/>
                    <a:pt x="1004" y="365"/>
                  </a:cubicBezTo>
                  <a:cubicBezTo>
                    <a:pt x="1064" y="395"/>
                    <a:pt x="1095" y="395"/>
                    <a:pt x="1095" y="395"/>
                  </a:cubicBezTo>
                  <a:cubicBezTo>
                    <a:pt x="1156" y="395"/>
                    <a:pt x="1216" y="365"/>
                    <a:pt x="1216" y="304"/>
                  </a:cubicBezTo>
                  <a:cubicBezTo>
                    <a:pt x="1247" y="213"/>
                    <a:pt x="1216" y="91"/>
                    <a:pt x="1095" y="91"/>
                  </a:cubicBezTo>
                  <a:cubicBezTo>
                    <a:pt x="1073" y="91"/>
                    <a:pt x="810" y="0"/>
                    <a:pt x="50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" name="Google Shape;226;p23"/>
            <p:cNvSpPr/>
            <p:nvPr/>
          </p:nvSpPr>
          <p:spPr>
            <a:xfrm>
              <a:off x="1339975" y="1302400"/>
              <a:ext cx="387575" cy="230550"/>
            </a:xfrm>
            <a:custGeom>
              <a:rect b="b" l="l" r="r" t="t"/>
              <a:pathLst>
                <a:path extrusionOk="0" h="9222" w="15503">
                  <a:moveTo>
                    <a:pt x="11113" y="0"/>
                  </a:moveTo>
                  <a:cubicBezTo>
                    <a:pt x="10921" y="0"/>
                    <a:pt x="10722" y="17"/>
                    <a:pt x="10518" y="54"/>
                  </a:cubicBezTo>
                  <a:cubicBezTo>
                    <a:pt x="10487" y="84"/>
                    <a:pt x="4651" y="1209"/>
                    <a:pt x="4408" y="1361"/>
                  </a:cubicBezTo>
                  <a:cubicBezTo>
                    <a:pt x="4227" y="1500"/>
                    <a:pt x="4047" y="1557"/>
                    <a:pt x="3874" y="1557"/>
                  </a:cubicBezTo>
                  <a:cubicBezTo>
                    <a:pt x="3063" y="1557"/>
                    <a:pt x="2402" y="297"/>
                    <a:pt x="2402" y="297"/>
                  </a:cubicBezTo>
                  <a:lnTo>
                    <a:pt x="2402" y="297"/>
                  </a:lnTo>
                  <a:cubicBezTo>
                    <a:pt x="1" y="2607"/>
                    <a:pt x="3709" y="3853"/>
                    <a:pt x="3709" y="3853"/>
                  </a:cubicBezTo>
                  <a:cubicBezTo>
                    <a:pt x="3787" y="3889"/>
                    <a:pt x="3882" y="3904"/>
                    <a:pt x="3987" y="3904"/>
                  </a:cubicBezTo>
                  <a:cubicBezTo>
                    <a:pt x="4333" y="3904"/>
                    <a:pt x="4795" y="3736"/>
                    <a:pt x="5168" y="3549"/>
                  </a:cubicBezTo>
                  <a:cubicBezTo>
                    <a:pt x="5568" y="3999"/>
                    <a:pt x="6153" y="4182"/>
                    <a:pt x="6652" y="4182"/>
                  </a:cubicBezTo>
                  <a:cubicBezTo>
                    <a:pt x="6760" y="4182"/>
                    <a:pt x="6864" y="4173"/>
                    <a:pt x="6961" y="4157"/>
                  </a:cubicBezTo>
                  <a:cubicBezTo>
                    <a:pt x="7083" y="4856"/>
                    <a:pt x="7235" y="5495"/>
                    <a:pt x="7357" y="6224"/>
                  </a:cubicBezTo>
                  <a:cubicBezTo>
                    <a:pt x="7539" y="6224"/>
                    <a:pt x="7691" y="6224"/>
                    <a:pt x="7873" y="6163"/>
                  </a:cubicBezTo>
                  <a:cubicBezTo>
                    <a:pt x="7873" y="6163"/>
                    <a:pt x="8483" y="4786"/>
                    <a:pt x="9640" y="4786"/>
                  </a:cubicBezTo>
                  <a:cubicBezTo>
                    <a:pt x="9921" y="4786"/>
                    <a:pt x="10234" y="4867"/>
                    <a:pt x="10579" y="5069"/>
                  </a:cubicBezTo>
                  <a:cubicBezTo>
                    <a:pt x="11551" y="5647"/>
                    <a:pt x="11490" y="6923"/>
                    <a:pt x="10882" y="7896"/>
                  </a:cubicBezTo>
                  <a:cubicBezTo>
                    <a:pt x="11292" y="8743"/>
                    <a:pt x="11972" y="9221"/>
                    <a:pt x="12525" y="9221"/>
                  </a:cubicBezTo>
                  <a:cubicBezTo>
                    <a:pt x="12587" y="9221"/>
                    <a:pt x="12648" y="9215"/>
                    <a:pt x="12706" y="9203"/>
                  </a:cubicBezTo>
                  <a:cubicBezTo>
                    <a:pt x="13466" y="8443"/>
                    <a:pt x="14135" y="7744"/>
                    <a:pt x="14591" y="7075"/>
                  </a:cubicBezTo>
                  <a:cubicBezTo>
                    <a:pt x="15503" y="5859"/>
                    <a:pt x="15472" y="4431"/>
                    <a:pt x="14895" y="3215"/>
                  </a:cubicBezTo>
                  <a:cubicBezTo>
                    <a:pt x="14478" y="1964"/>
                    <a:pt x="13170" y="0"/>
                    <a:pt x="111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" name="Google Shape;227;p23"/>
            <p:cNvSpPr/>
            <p:nvPr/>
          </p:nvSpPr>
          <p:spPr>
            <a:xfrm>
              <a:off x="1450175" y="1249425"/>
              <a:ext cx="389850" cy="247300"/>
            </a:xfrm>
            <a:custGeom>
              <a:rect b="b" l="l" r="r" t="t"/>
              <a:pathLst>
                <a:path extrusionOk="0" h="9892" w="15594">
                  <a:moveTo>
                    <a:pt x="3814" y="0"/>
                  </a:moveTo>
                  <a:cubicBezTo>
                    <a:pt x="2053" y="0"/>
                    <a:pt x="695" y="1021"/>
                    <a:pt x="0" y="3480"/>
                  </a:cubicBezTo>
                  <a:lnTo>
                    <a:pt x="8207" y="7188"/>
                  </a:lnTo>
                  <a:lnTo>
                    <a:pt x="8602" y="7370"/>
                  </a:lnTo>
                  <a:cubicBezTo>
                    <a:pt x="9739" y="7967"/>
                    <a:pt x="13319" y="9892"/>
                    <a:pt x="14452" y="9892"/>
                  </a:cubicBezTo>
                  <a:cubicBezTo>
                    <a:pt x="14530" y="9892"/>
                    <a:pt x="14597" y="9883"/>
                    <a:pt x="14651" y="9863"/>
                  </a:cubicBezTo>
                  <a:cubicBezTo>
                    <a:pt x="15593" y="9498"/>
                    <a:pt x="10791" y="6550"/>
                    <a:pt x="10791" y="6550"/>
                  </a:cubicBezTo>
                  <a:cubicBezTo>
                    <a:pt x="10791" y="6550"/>
                    <a:pt x="12554" y="4027"/>
                    <a:pt x="8633" y="1717"/>
                  </a:cubicBezTo>
                  <a:cubicBezTo>
                    <a:pt x="6859" y="642"/>
                    <a:pt x="5209" y="0"/>
                    <a:pt x="381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p23"/>
            <p:cNvSpPr/>
            <p:nvPr/>
          </p:nvSpPr>
          <p:spPr>
            <a:xfrm>
              <a:off x="1665225" y="1412400"/>
              <a:ext cx="174800" cy="84325"/>
            </a:xfrm>
            <a:custGeom>
              <a:rect b="b" l="l" r="r" t="t"/>
              <a:pathLst>
                <a:path extrusionOk="0" h="3373" w="6992">
                  <a:moveTo>
                    <a:pt x="2249" y="0"/>
                  </a:moveTo>
                  <a:cubicBezTo>
                    <a:pt x="2249" y="0"/>
                    <a:pt x="1702" y="791"/>
                    <a:pt x="0" y="851"/>
                  </a:cubicBezTo>
                  <a:cubicBezTo>
                    <a:pt x="1137" y="1448"/>
                    <a:pt x="4717" y="3373"/>
                    <a:pt x="5850" y="3373"/>
                  </a:cubicBezTo>
                  <a:cubicBezTo>
                    <a:pt x="5928" y="3373"/>
                    <a:pt x="5995" y="3364"/>
                    <a:pt x="6049" y="3344"/>
                  </a:cubicBezTo>
                  <a:cubicBezTo>
                    <a:pt x="6991" y="2979"/>
                    <a:pt x="2249" y="0"/>
                    <a:pt x="2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p23"/>
            <p:cNvSpPr/>
            <p:nvPr/>
          </p:nvSpPr>
          <p:spPr>
            <a:xfrm>
              <a:off x="1453200" y="1292950"/>
              <a:ext cx="38025" cy="43475"/>
            </a:xfrm>
            <a:custGeom>
              <a:rect b="b" l="l" r="r" t="t"/>
              <a:pathLst>
                <a:path extrusionOk="0" h="1739" w="1521">
                  <a:moveTo>
                    <a:pt x="737" y="1"/>
                  </a:moveTo>
                  <a:cubicBezTo>
                    <a:pt x="694" y="1"/>
                    <a:pt x="651" y="3"/>
                    <a:pt x="609" y="6"/>
                  </a:cubicBezTo>
                  <a:lnTo>
                    <a:pt x="1" y="1313"/>
                  </a:lnTo>
                  <a:lnTo>
                    <a:pt x="913" y="1739"/>
                  </a:lnTo>
                  <a:cubicBezTo>
                    <a:pt x="913" y="1739"/>
                    <a:pt x="1521" y="1222"/>
                    <a:pt x="1399" y="432"/>
                  </a:cubicBezTo>
                  <a:cubicBezTo>
                    <a:pt x="1372" y="110"/>
                    <a:pt x="1061" y="1"/>
                    <a:pt x="7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p23"/>
            <p:cNvSpPr/>
            <p:nvPr/>
          </p:nvSpPr>
          <p:spPr>
            <a:xfrm>
              <a:off x="1719175" y="4188275"/>
              <a:ext cx="113250" cy="131350"/>
            </a:xfrm>
            <a:custGeom>
              <a:rect b="b" l="l" r="r" t="t"/>
              <a:pathLst>
                <a:path extrusionOk="0" h="5254" w="4530">
                  <a:moveTo>
                    <a:pt x="0" y="0"/>
                  </a:moveTo>
                  <a:lnTo>
                    <a:pt x="730" y="5137"/>
                  </a:lnTo>
                  <a:cubicBezTo>
                    <a:pt x="1173" y="5220"/>
                    <a:pt x="1588" y="5253"/>
                    <a:pt x="1968" y="5253"/>
                  </a:cubicBezTo>
                  <a:cubicBezTo>
                    <a:pt x="3543" y="5253"/>
                    <a:pt x="4529" y="4681"/>
                    <a:pt x="4529" y="4681"/>
                  </a:cubicBezTo>
                  <a:lnTo>
                    <a:pt x="4195" y="3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" name="Google Shape;231;p23"/>
            <p:cNvSpPr/>
            <p:nvPr/>
          </p:nvSpPr>
          <p:spPr>
            <a:xfrm>
              <a:off x="1684975" y="4167750"/>
              <a:ext cx="165675" cy="72225"/>
            </a:xfrm>
            <a:custGeom>
              <a:rect b="b" l="l" r="r" t="t"/>
              <a:pathLst>
                <a:path extrusionOk="0" h="2889" w="6627">
                  <a:moveTo>
                    <a:pt x="6475" y="1"/>
                  </a:moveTo>
                  <a:lnTo>
                    <a:pt x="274" y="213"/>
                  </a:lnTo>
                  <a:cubicBezTo>
                    <a:pt x="0" y="1125"/>
                    <a:pt x="152" y="2007"/>
                    <a:pt x="456" y="2888"/>
                  </a:cubicBezTo>
                  <a:lnTo>
                    <a:pt x="6414" y="2615"/>
                  </a:lnTo>
                  <a:cubicBezTo>
                    <a:pt x="6627" y="1733"/>
                    <a:pt x="6627" y="882"/>
                    <a:pt x="64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" name="Google Shape;232;p23"/>
            <p:cNvSpPr/>
            <p:nvPr/>
          </p:nvSpPr>
          <p:spPr>
            <a:xfrm>
              <a:off x="1461575" y="4258125"/>
              <a:ext cx="390600" cy="178100"/>
            </a:xfrm>
            <a:custGeom>
              <a:rect b="b" l="l" r="r" t="t"/>
              <a:pathLst>
                <a:path extrusionOk="0" h="7124" w="15624">
                  <a:moveTo>
                    <a:pt x="9779" y="1"/>
                  </a:moveTo>
                  <a:cubicBezTo>
                    <a:pt x="9762" y="1"/>
                    <a:pt x="9744" y="1"/>
                    <a:pt x="9727" y="3"/>
                  </a:cubicBezTo>
                  <a:cubicBezTo>
                    <a:pt x="9484" y="3"/>
                    <a:pt x="8602" y="550"/>
                    <a:pt x="7508" y="1310"/>
                  </a:cubicBezTo>
                  <a:cubicBezTo>
                    <a:pt x="7295" y="1431"/>
                    <a:pt x="7113" y="1553"/>
                    <a:pt x="6930" y="1705"/>
                  </a:cubicBezTo>
                  <a:cubicBezTo>
                    <a:pt x="6809" y="1766"/>
                    <a:pt x="6657" y="1887"/>
                    <a:pt x="6505" y="1978"/>
                  </a:cubicBezTo>
                  <a:lnTo>
                    <a:pt x="5836" y="2434"/>
                  </a:lnTo>
                  <a:cubicBezTo>
                    <a:pt x="5745" y="2465"/>
                    <a:pt x="5684" y="2526"/>
                    <a:pt x="5563" y="2586"/>
                  </a:cubicBezTo>
                  <a:cubicBezTo>
                    <a:pt x="5380" y="2708"/>
                    <a:pt x="5137" y="2830"/>
                    <a:pt x="4955" y="2951"/>
                  </a:cubicBezTo>
                  <a:cubicBezTo>
                    <a:pt x="3708" y="3711"/>
                    <a:pt x="2523" y="4410"/>
                    <a:pt x="1824" y="4501"/>
                  </a:cubicBezTo>
                  <a:cubicBezTo>
                    <a:pt x="0" y="4805"/>
                    <a:pt x="365" y="6143"/>
                    <a:pt x="699" y="6842"/>
                  </a:cubicBezTo>
                  <a:cubicBezTo>
                    <a:pt x="795" y="7052"/>
                    <a:pt x="2259" y="7124"/>
                    <a:pt x="4223" y="7124"/>
                  </a:cubicBezTo>
                  <a:cubicBezTo>
                    <a:pt x="8507" y="7124"/>
                    <a:pt x="15168" y="6781"/>
                    <a:pt x="15168" y="6781"/>
                  </a:cubicBezTo>
                  <a:cubicBezTo>
                    <a:pt x="15168" y="6781"/>
                    <a:pt x="15624" y="2586"/>
                    <a:pt x="15168" y="1279"/>
                  </a:cubicBezTo>
                  <a:cubicBezTo>
                    <a:pt x="15022" y="871"/>
                    <a:pt x="14714" y="739"/>
                    <a:pt x="14316" y="739"/>
                  </a:cubicBezTo>
                  <a:cubicBezTo>
                    <a:pt x="13596" y="739"/>
                    <a:pt x="12580" y="1171"/>
                    <a:pt x="11694" y="1171"/>
                  </a:cubicBezTo>
                  <a:cubicBezTo>
                    <a:pt x="11540" y="1171"/>
                    <a:pt x="11390" y="1158"/>
                    <a:pt x="11247" y="1127"/>
                  </a:cubicBezTo>
                  <a:cubicBezTo>
                    <a:pt x="11247" y="1127"/>
                    <a:pt x="10466" y="1"/>
                    <a:pt x="977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" name="Google Shape;233;p23"/>
            <p:cNvSpPr/>
            <p:nvPr/>
          </p:nvSpPr>
          <p:spPr>
            <a:xfrm>
              <a:off x="1607475" y="4306050"/>
              <a:ext cx="58525" cy="48250"/>
            </a:xfrm>
            <a:custGeom>
              <a:rect b="b" l="l" r="r" t="t"/>
              <a:pathLst>
                <a:path extrusionOk="0" h="1930" w="2341">
                  <a:moveTo>
                    <a:pt x="669" y="1"/>
                  </a:moveTo>
                  <a:cubicBezTo>
                    <a:pt x="304" y="61"/>
                    <a:pt x="0" y="122"/>
                    <a:pt x="0" y="457"/>
                  </a:cubicBezTo>
                  <a:cubicBezTo>
                    <a:pt x="48" y="450"/>
                    <a:pt x="99" y="446"/>
                    <a:pt x="152" y="446"/>
                  </a:cubicBezTo>
                  <a:cubicBezTo>
                    <a:pt x="336" y="446"/>
                    <a:pt x="548" y="491"/>
                    <a:pt x="760" y="609"/>
                  </a:cubicBezTo>
                  <a:cubicBezTo>
                    <a:pt x="1368" y="913"/>
                    <a:pt x="1854" y="1794"/>
                    <a:pt x="1854" y="1794"/>
                  </a:cubicBezTo>
                  <a:cubicBezTo>
                    <a:pt x="1885" y="1885"/>
                    <a:pt x="1915" y="1916"/>
                    <a:pt x="2006" y="1916"/>
                  </a:cubicBezTo>
                  <a:cubicBezTo>
                    <a:pt x="2026" y="1926"/>
                    <a:pt x="2050" y="1929"/>
                    <a:pt x="2074" y="1929"/>
                  </a:cubicBezTo>
                  <a:cubicBezTo>
                    <a:pt x="2121" y="1929"/>
                    <a:pt x="2168" y="1916"/>
                    <a:pt x="2189" y="1916"/>
                  </a:cubicBezTo>
                  <a:cubicBezTo>
                    <a:pt x="2310" y="1824"/>
                    <a:pt x="2341" y="1672"/>
                    <a:pt x="2310" y="1581"/>
                  </a:cubicBezTo>
                  <a:cubicBezTo>
                    <a:pt x="2249" y="1520"/>
                    <a:pt x="1733" y="548"/>
                    <a:pt x="1003" y="153"/>
                  </a:cubicBezTo>
                  <a:cubicBezTo>
                    <a:pt x="882" y="92"/>
                    <a:pt x="790" y="6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" name="Google Shape;234;p23"/>
            <p:cNvSpPr/>
            <p:nvPr/>
          </p:nvSpPr>
          <p:spPr>
            <a:xfrm>
              <a:off x="1634050" y="4289325"/>
              <a:ext cx="50950" cy="46700"/>
            </a:xfrm>
            <a:custGeom>
              <a:rect b="b" l="l" r="r" t="t"/>
              <a:pathLst>
                <a:path extrusionOk="0" h="1868" w="2038">
                  <a:moveTo>
                    <a:pt x="548" y="1"/>
                  </a:moveTo>
                  <a:cubicBezTo>
                    <a:pt x="335" y="62"/>
                    <a:pt x="62" y="62"/>
                    <a:pt x="1" y="427"/>
                  </a:cubicBezTo>
                  <a:cubicBezTo>
                    <a:pt x="153" y="427"/>
                    <a:pt x="305" y="487"/>
                    <a:pt x="457" y="578"/>
                  </a:cubicBezTo>
                  <a:cubicBezTo>
                    <a:pt x="1065" y="882"/>
                    <a:pt x="1551" y="1734"/>
                    <a:pt x="1551" y="1734"/>
                  </a:cubicBezTo>
                  <a:cubicBezTo>
                    <a:pt x="1582" y="1825"/>
                    <a:pt x="1612" y="1855"/>
                    <a:pt x="1703" y="1855"/>
                  </a:cubicBezTo>
                  <a:cubicBezTo>
                    <a:pt x="1721" y="1864"/>
                    <a:pt x="1741" y="1868"/>
                    <a:pt x="1762" y="1868"/>
                  </a:cubicBezTo>
                  <a:cubicBezTo>
                    <a:pt x="1812" y="1868"/>
                    <a:pt x="1864" y="1846"/>
                    <a:pt x="1885" y="1825"/>
                  </a:cubicBezTo>
                  <a:cubicBezTo>
                    <a:pt x="2007" y="1734"/>
                    <a:pt x="2037" y="1582"/>
                    <a:pt x="2007" y="1490"/>
                  </a:cubicBezTo>
                  <a:cubicBezTo>
                    <a:pt x="1977" y="1430"/>
                    <a:pt x="1430" y="457"/>
                    <a:pt x="700" y="62"/>
                  </a:cubicBezTo>
                  <a:cubicBezTo>
                    <a:pt x="670" y="31"/>
                    <a:pt x="609" y="31"/>
                    <a:pt x="54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23"/>
            <p:cNvSpPr/>
            <p:nvPr/>
          </p:nvSpPr>
          <p:spPr>
            <a:xfrm>
              <a:off x="1584675" y="4320500"/>
              <a:ext cx="55500" cy="48200"/>
            </a:xfrm>
            <a:custGeom>
              <a:rect b="b" l="l" r="r" t="t"/>
              <a:pathLst>
                <a:path extrusionOk="0" h="1928" w="2220">
                  <a:moveTo>
                    <a:pt x="669" y="0"/>
                  </a:moveTo>
                  <a:cubicBezTo>
                    <a:pt x="243" y="0"/>
                    <a:pt x="0" y="122"/>
                    <a:pt x="31" y="456"/>
                  </a:cubicBezTo>
                  <a:cubicBezTo>
                    <a:pt x="213" y="456"/>
                    <a:pt x="395" y="487"/>
                    <a:pt x="639" y="608"/>
                  </a:cubicBezTo>
                  <a:cubicBezTo>
                    <a:pt x="1246" y="912"/>
                    <a:pt x="1733" y="1794"/>
                    <a:pt x="1733" y="1794"/>
                  </a:cubicBezTo>
                  <a:cubicBezTo>
                    <a:pt x="1763" y="1854"/>
                    <a:pt x="1824" y="1915"/>
                    <a:pt x="1885" y="1915"/>
                  </a:cubicBezTo>
                  <a:cubicBezTo>
                    <a:pt x="1909" y="1923"/>
                    <a:pt x="1931" y="1927"/>
                    <a:pt x="1952" y="1927"/>
                  </a:cubicBezTo>
                  <a:cubicBezTo>
                    <a:pt x="2006" y="1927"/>
                    <a:pt x="2045" y="1899"/>
                    <a:pt x="2067" y="1854"/>
                  </a:cubicBezTo>
                  <a:cubicBezTo>
                    <a:pt x="2189" y="1794"/>
                    <a:pt x="2219" y="1642"/>
                    <a:pt x="2189" y="1520"/>
                  </a:cubicBezTo>
                  <a:cubicBezTo>
                    <a:pt x="2158" y="1490"/>
                    <a:pt x="1611" y="487"/>
                    <a:pt x="912" y="122"/>
                  </a:cubicBezTo>
                  <a:lnTo>
                    <a:pt x="66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23"/>
            <p:cNvSpPr/>
            <p:nvPr/>
          </p:nvSpPr>
          <p:spPr>
            <a:xfrm>
              <a:off x="1774650" y="1716000"/>
              <a:ext cx="376175" cy="1189900"/>
            </a:xfrm>
            <a:custGeom>
              <a:rect b="b" l="l" r="r" t="t"/>
              <a:pathLst>
                <a:path extrusionOk="0" h="47596" w="15047">
                  <a:moveTo>
                    <a:pt x="4068" y="0"/>
                  </a:moveTo>
                  <a:cubicBezTo>
                    <a:pt x="3548" y="0"/>
                    <a:pt x="3022" y="112"/>
                    <a:pt x="2523" y="349"/>
                  </a:cubicBezTo>
                  <a:cubicBezTo>
                    <a:pt x="760" y="1200"/>
                    <a:pt x="0" y="3388"/>
                    <a:pt x="821" y="5151"/>
                  </a:cubicBezTo>
                  <a:cubicBezTo>
                    <a:pt x="1216" y="5972"/>
                    <a:pt x="1581" y="6793"/>
                    <a:pt x="1976" y="7644"/>
                  </a:cubicBezTo>
                  <a:lnTo>
                    <a:pt x="3101" y="10106"/>
                  </a:lnTo>
                  <a:cubicBezTo>
                    <a:pt x="3860" y="11778"/>
                    <a:pt x="4590" y="13419"/>
                    <a:pt x="5319" y="15091"/>
                  </a:cubicBezTo>
                  <a:cubicBezTo>
                    <a:pt x="5988" y="16763"/>
                    <a:pt x="6718" y="18373"/>
                    <a:pt x="7356" y="20045"/>
                  </a:cubicBezTo>
                  <a:cubicBezTo>
                    <a:pt x="7690" y="20866"/>
                    <a:pt x="7994" y="21687"/>
                    <a:pt x="8268" y="22477"/>
                  </a:cubicBezTo>
                  <a:cubicBezTo>
                    <a:pt x="8420" y="22872"/>
                    <a:pt x="8541" y="23298"/>
                    <a:pt x="8633" y="23632"/>
                  </a:cubicBezTo>
                  <a:cubicBezTo>
                    <a:pt x="8693" y="23814"/>
                    <a:pt x="8724" y="23966"/>
                    <a:pt x="8754" y="24118"/>
                  </a:cubicBezTo>
                  <a:cubicBezTo>
                    <a:pt x="8785" y="24149"/>
                    <a:pt x="8785" y="24149"/>
                    <a:pt x="8785" y="24209"/>
                  </a:cubicBezTo>
                  <a:lnTo>
                    <a:pt x="8785" y="24240"/>
                  </a:lnTo>
                  <a:lnTo>
                    <a:pt x="8785" y="24270"/>
                  </a:lnTo>
                  <a:lnTo>
                    <a:pt x="8785" y="24422"/>
                  </a:lnTo>
                  <a:lnTo>
                    <a:pt x="8785" y="24513"/>
                  </a:lnTo>
                  <a:lnTo>
                    <a:pt x="8785" y="24605"/>
                  </a:lnTo>
                  <a:lnTo>
                    <a:pt x="8785" y="24848"/>
                  </a:lnTo>
                  <a:lnTo>
                    <a:pt x="8754" y="25121"/>
                  </a:lnTo>
                  <a:cubicBezTo>
                    <a:pt x="8724" y="25456"/>
                    <a:pt x="8633" y="25820"/>
                    <a:pt x="8572" y="26246"/>
                  </a:cubicBezTo>
                  <a:cubicBezTo>
                    <a:pt x="8420" y="27036"/>
                    <a:pt x="8237" y="27887"/>
                    <a:pt x="7994" y="28708"/>
                  </a:cubicBezTo>
                  <a:cubicBezTo>
                    <a:pt x="7538" y="30441"/>
                    <a:pt x="7052" y="32143"/>
                    <a:pt x="6474" y="33845"/>
                  </a:cubicBezTo>
                  <a:cubicBezTo>
                    <a:pt x="5958" y="35547"/>
                    <a:pt x="5350" y="37280"/>
                    <a:pt x="4742" y="38982"/>
                  </a:cubicBezTo>
                  <a:cubicBezTo>
                    <a:pt x="4438" y="39802"/>
                    <a:pt x="4073" y="40684"/>
                    <a:pt x="3769" y="41535"/>
                  </a:cubicBezTo>
                  <a:lnTo>
                    <a:pt x="3283" y="42812"/>
                  </a:lnTo>
                  <a:lnTo>
                    <a:pt x="2797" y="44058"/>
                  </a:lnTo>
                  <a:lnTo>
                    <a:pt x="2797" y="44119"/>
                  </a:lnTo>
                  <a:cubicBezTo>
                    <a:pt x="2341" y="45395"/>
                    <a:pt x="2918" y="46793"/>
                    <a:pt x="4164" y="47371"/>
                  </a:cubicBezTo>
                  <a:cubicBezTo>
                    <a:pt x="4509" y="47523"/>
                    <a:pt x="4869" y="47595"/>
                    <a:pt x="5221" y="47595"/>
                  </a:cubicBezTo>
                  <a:cubicBezTo>
                    <a:pt x="6205" y="47595"/>
                    <a:pt x="7135" y="47034"/>
                    <a:pt x="7538" y="46094"/>
                  </a:cubicBezTo>
                  <a:lnTo>
                    <a:pt x="8116" y="44787"/>
                  </a:lnTo>
                  <a:lnTo>
                    <a:pt x="8693" y="43511"/>
                  </a:lnTo>
                  <a:cubicBezTo>
                    <a:pt x="9058" y="42629"/>
                    <a:pt x="9453" y="41808"/>
                    <a:pt x="9788" y="40927"/>
                  </a:cubicBezTo>
                  <a:cubicBezTo>
                    <a:pt x="10517" y="39164"/>
                    <a:pt x="11186" y="37462"/>
                    <a:pt x="11885" y="35729"/>
                  </a:cubicBezTo>
                  <a:cubicBezTo>
                    <a:pt x="12554" y="33966"/>
                    <a:pt x="13192" y="32173"/>
                    <a:pt x="13769" y="30349"/>
                  </a:cubicBezTo>
                  <a:cubicBezTo>
                    <a:pt x="14043" y="29437"/>
                    <a:pt x="14347" y="28495"/>
                    <a:pt x="14590" y="27523"/>
                  </a:cubicBezTo>
                  <a:cubicBezTo>
                    <a:pt x="14681" y="27006"/>
                    <a:pt x="14803" y="26520"/>
                    <a:pt x="14864" y="25942"/>
                  </a:cubicBezTo>
                  <a:lnTo>
                    <a:pt x="14955" y="25547"/>
                  </a:lnTo>
                  <a:cubicBezTo>
                    <a:pt x="14955" y="25395"/>
                    <a:pt x="14985" y="25243"/>
                    <a:pt x="14985" y="25091"/>
                  </a:cubicBezTo>
                  <a:lnTo>
                    <a:pt x="15046" y="24848"/>
                  </a:lnTo>
                  <a:lnTo>
                    <a:pt x="15046" y="24574"/>
                  </a:lnTo>
                  <a:lnTo>
                    <a:pt x="15046" y="24057"/>
                  </a:lnTo>
                  <a:lnTo>
                    <a:pt x="15046" y="23754"/>
                  </a:lnTo>
                  <a:lnTo>
                    <a:pt x="15046" y="23662"/>
                  </a:lnTo>
                  <a:lnTo>
                    <a:pt x="15046" y="23602"/>
                  </a:lnTo>
                  <a:lnTo>
                    <a:pt x="15046" y="23419"/>
                  </a:lnTo>
                  <a:lnTo>
                    <a:pt x="15046" y="23328"/>
                  </a:lnTo>
                  <a:lnTo>
                    <a:pt x="15046" y="23267"/>
                  </a:lnTo>
                  <a:lnTo>
                    <a:pt x="14985" y="23146"/>
                  </a:lnTo>
                  <a:cubicBezTo>
                    <a:pt x="14985" y="23054"/>
                    <a:pt x="14955" y="22994"/>
                    <a:pt x="14955" y="22902"/>
                  </a:cubicBezTo>
                  <a:cubicBezTo>
                    <a:pt x="14864" y="22568"/>
                    <a:pt x="14833" y="22295"/>
                    <a:pt x="14772" y="22051"/>
                  </a:cubicBezTo>
                  <a:cubicBezTo>
                    <a:pt x="14621" y="21504"/>
                    <a:pt x="14499" y="21048"/>
                    <a:pt x="14347" y="20562"/>
                  </a:cubicBezTo>
                  <a:cubicBezTo>
                    <a:pt x="14073" y="19620"/>
                    <a:pt x="13769" y="18708"/>
                    <a:pt x="13465" y="17796"/>
                  </a:cubicBezTo>
                  <a:cubicBezTo>
                    <a:pt x="12858" y="16003"/>
                    <a:pt x="12219" y="14240"/>
                    <a:pt x="11581" y="12507"/>
                  </a:cubicBezTo>
                  <a:cubicBezTo>
                    <a:pt x="10943" y="10744"/>
                    <a:pt x="10244" y="9012"/>
                    <a:pt x="9575" y="7309"/>
                  </a:cubicBezTo>
                  <a:lnTo>
                    <a:pt x="8541" y="4726"/>
                  </a:lnTo>
                  <a:cubicBezTo>
                    <a:pt x="8207" y="3844"/>
                    <a:pt x="7842" y="2993"/>
                    <a:pt x="7478" y="2142"/>
                  </a:cubicBezTo>
                  <a:cubicBezTo>
                    <a:pt x="7478" y="2093"/>
                    <a:pt x="7457" y="2043"/>
                    <a:pt x="7400" y="2043"/>
                  </a:cubicBezTo>
                  <a:cubicBezTo>
                    <a:pt x="7387" y="2043"/>
                    <a:pt x="7373" y="2045"/>
                    <a:pt x="7356" y="2051"/>
                  </a:cubicBezTo>
                  <a:cubicBezTo>
                    <a:pt x="6720" y="756"/>
                    <a:pt x="5418" y="0"/>
                    <a:pt x="406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23"/>
            <p:cNvSpPr/>
            <p:nvPr/>
          </p:nvSpPr>
          <p:spPr>
            <a:xfrm>
              <a:off x="1805025" y="2830125"/>
              <a:ext cx="145175" cy="137025"/>
            </a:xfrm>
            <a:custGeom>
              <a:rect b="b" l="l" r="r" t="t"/>
              <a:pathLst>
                <a:path extrusionOk="0" h="5481" w="5807">
                  <a:moveTo>
                    <a:pt x="2512" y="1"/>
                  </a:moveTo>
                  <a:cubicBezTo>
                    <a:pt x="2319" y="1"/>
                    <a:pt x="2121" y="13"/>
                    <a:pt x="1916" y="40"/>
                  </a:cubicBezTo>
                  <a:cubicBezTo>
                    <a:pt x="1916" y="40"/>
                    <a:pt x="943" y="1286"/>
                    <a:pt x="366" y="2016"/>
                  </a:cubicBezTo>
                  <a:cubicBezTo>
                    <a:pt x="1" y="2441"/>
                    <a:pt x="153" y="3079"/>
                    <a:pt x="639" y="3383"/>
                  </a:cubicBezTo>
                  <a:lnTo>
                    <a:pt x="4500" y="5481"/>
                  </a:lnTo>
                  <a:cubicBezTo>
                    <a:pt x="5807" y="4599"/>
                    <a:pt x="5807" y="1590"/>
                    <a:pt x="5807" y="1590"/>
                  </a:cubicBezTo>
                  <a:cubicBezTo>
                    <a:pt x="4929" y="632"/>
                    <a:pt x="3864" y="1"/>
                    <a:pt x="2512" y="1"/>
                  </a:cubicBez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" name="Google Shape;238;p23"/>
            <p:cNvSpPr/>
            <p:nvPr/>
          </p:nvSpPr>
          <p:spPr>
            <a:xfrm>
              <a:off x="1988925" y="2321025"/>
              <a:ext cx="88175" cy="28350"/>
            </a:xfrm>
            <a:custGeom>
              <a:rect b="b" l="l" r="r" t="t"/>
              <a:pathLst>
                <a:path extrusionOk="0" h="1134" w="3527">
                  <a:moveTo>
                    <a:pt x="3285" y="1"/>
                  </a:moveTo>
                  <a:cubicBezTo>
                    <a:pt x="3264" y="1"/>
                    <a:pt x="3243" y="3"/>
                    <a:pt x="3223" y="8"/>
                  </a:cubicBezTo>
                  <a:lnTo>
                    <a:pt x="214" y="677"/>
                  </a:lnTo>
                  <a:cubicBezTo>
                    <a:pt x="62" y="677"/>
                    <a:pt x="1" y="829"/>
                    <a:pt x="31" y="951"/>
                  </a:cubicBezTo>
                  <a:cubicBezTo>
                    <a:pt x="62" y="1072"/>
                    <a:pt x="153" y="1133"/>
                    <a:pt x="274" y="1133"/>
                  </a:cubicBezTo>
                  <a:lnTo>
                    <a:pt x="305" y="1133"/>
                  </a:lnTo>
                  <a:lnTo>
                    <a:pt x="3314" y="464"/>
                  </a:lnTo>
                  <a:cubicBezTo>
                    <a:pt x="3466" y="464"/>
                    <a:pt x="3527" y="312"/>
                    <a:pt x="3496" y="191"/>
                  </a:cubicBezTo>
                  <a:cubicBezTo>
                    <a:pt x="3496" y="64"/>
                    <a:pt x="3391" y="1"/>
                    <a:pt x="32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p23"/>
            <p:cNvSpPr/>
            <p:nvPr/>
          </p:nvSpPr>
          <p:spPr>
            <a:xfrm>
              <a:off x="2014775" y="2331675"/>
              <a:ext cx="59300" cy="30600"/>
            </a:xfrm>
            <a:custGeom>
              <a:rect b="b" l="l" r="r" t="t"/>
              <a:pathLst>
                <a:path extrusionOk="0" h="1224" w="2372">
                  <a:moveTo>
                    <a:pt x="273" y="1"/>
                  </a:moveTo>
                  <a:cubicBezTo>
                    <a:pt x="193" y="1"/>
                    <a:pt x="104" y="65"/>
                    <a:pt x="61" y="130"/>
                  </a:cubicBezTo>
                  <a:cubicBezTo>
                    <a:pt x="0" y="251"/>
                    <a:pt x="61" y="403"/>
                    <a:pt x="183" y="464"/>
                  </a:cubicBezTo>
                  <a:lnTo>
                    <a:pt x="2006" y="1224"/>
                  </a:lnTo>
                  <a:lnTo>
                    <a:pt x="2067" y="1224"/>
                  </a:lnTo>
                  <a:cubicBezTo>
                    <a:pt x="2189" y="1224"/>
                    <a:pt x="2280" y="1163"/>
                    <a:pt x="2310" y="1102"/>
                  </a:cubicBezTo>
                  <a:cubicBezTo>
                    <a:pt x="2371" y="981"/>
                    <a:pt x="2310" y="829"/>
                    <a:pt x="2189" y="798"/>
                  </a:cubicBezTo>
                  <a:lnTo>
                    <a:pt x="365" y="38"/>
                  </a:lnTo>
                  <a:cubicBezTo>
                    <a:pt x="338" y="12"/>
                    <a:pt x="306" y="1"/>
                    <a:pt x="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23"/>
            <p:cNvSpPr/>
            <p:nvPr/>
          </p:nvSpPr>
          <p:spPr>
            <a:xfrm>
              <a:off x="982825" y="1863000"/>
              <a:ext cx="15225" cy="17500"/>
            </a:xfrm>
            <a:custGeom>
              <a:rect b="b" l="l" r="r" t="t"/>
              <a:pathLst>
                <a:path extrusionOk="0" h="700" w="609">
                  <a:moveTo>
                    <a:pt x="1" y="1"/>
                  </a:moveTo>
                  <a:lnTo>
                    <a:pt x="92" y="700"/>
                  </a:lnTo>
                  <a:lnTo>
                    <a:pt x="609" y="578"/>
                  </a:lnTo>
                  <a:lnTo>
                    <a:pt x="609" y="36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23"/>
            <p:cNvSpPr/>
            <p:nvPr/>
          </p:nvSpPr>
          <p:spPr>
            <a:xfrm>
              <a:off x="982825" y="1832050"/>
              <a:ext cx="231800" cy="154650"/>
            </a:xfrm>
            <a:custGeom>
              <a:rect b="b" l="l" r="r" t="t"/>
              <a:pathLst>
                <a:path extrusionOk="0" h="6186" w="9272">
                  <a:moveTo>
                    <a:pt x="3211" y="0"/>
                  </a:moveTo>
                  <a:cubicBezTo>
                    <a:pt x="3192" y="0"/>
                    <a:pt x="3177" y="8"/>
                    <a:pt x="3162" y="23"/>
                  </a:cubicBezTo>
                  <a:lnTo>
                    <a:pt x="122" y="1178"/>
                  </a:lnTo>
                  <a:cubicBezTo>
                    <a:pt x="1" y="1178"/>
                    <a:pt x="1" y="1300"/>
                    <a:pt x="31" y="1330"/>
                  </a:cubicBezTo>
                  <a:lnTo>
                    <a:pt x="6110" y="6163"/>
                  </a:lnTo>
                  <a:cubicBezTo>
                    <a:pt x="6141" y="6178"/>
                    <a:pt x="6164" y="6186"/>
                    <a:pt x="6183" y="6186"/>
                  </a:cubicBezTo>
                  <a:cubicBezTo>
                    <a:pt x="6202" y="6186"/>
                    <a:pt x="6217" y="6178"/>
                    <a:pt x="6232" y="6163"/>
                  </a:cubicBezTo>
                  <a:lnTo>
                    <a:pt x="9211" y="4947"/>
                  </a:lnTo>
                  <a:cubicBezTo>
                    <a:pt x="9272" y="4886"/>
                    <a:pt x="9272" y="4826"/>
                    <a:pt x="9241" y="4795"/>
                  </a:cubicBezTo>
                  <a:lnTo>
                    <a:pt x="3284" y="23"/>
                  </a:lnTo>
                  <a:cubicBezTo>
                    <a:pt x="3253" y="8"/>
                    <a:pt x="3230" y="0"/>
                    <a:pt x="321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23"/>
            <p:cNvSpPr/>
            <p:nvPr/>
          </p:nvSpPr>
          <p:spPr>
            <a:xfrm>
              <a:off x="1001075" y="1843250"/>
              <a:ext cx="196825" cy="132250"/>
            </a:xfrm>
            <a:custGeom>
              <a:rect b="b" l="l" r="r" t="t"/>
              <a:pathLst>
                <a:path extrusionOk="0" h="5290" w="7873">
                  <a:moveTo>
                    <a:pt x="2341" y="1"/>
                  </a:moveTo>
                  <a:lnTo>
                    <a:pt x="61" y="852"/>
                  </a:lnTo>
                  <a:cubicBezTo>
                    <a:pt x="0" y="852"/>
                    <a:pt x="0" y="943"/>
                    <a:pt x="31" y="1004"/>
                  </a:cubicBezTo>
                  <a:lnTo>
                    <a:pt x="5441" y="5289"/>
                  </a:lnTo>
                  <a:lnTo>
                    <a:pt x="5532" y="5289"/>
                  </a:lnTo>
                  <a:lnTo>
                    <a:pt x="7751" y="4378"/>
                  </a:lnTo>
                  <a:cubicBezTo>
                    <a:pt x="7812" y="4378"/>
                    <a:pt x="7873" y="4256"/>
                    <a:pt x="7782" y="4226"/>
                  </a:cubicBezTo>
                  <a:lnTo>
                    <a:pt x="2462" y="1"/>
                  </a:lnTo>
                  <a:close/>
                </a:path>
              </a:pathLst>
            </a:custGeom>
            <a:solidFill>
              <a:srgbClr val="FFFBF9">
                <a:alpha val="2000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23"/>
            <p:cNvSpPr/>
            <p:nvPr/>
          </p:nvSpPr>
          <p:spPr>
            <a:xfrm>
              <a:off x="1123425" y="1891475"/>
              <a:ext cx="82775" cy="50575"/>
            </a:xfrm>
            <a:custGeom>
              <a:rect b="b" l="l" r="r" t="t"/>
              <a:pathLst>
                <a:path extrusionOk="0" h="2023" w="3311">
                  <a:moveTo>
                    <a:pt x="625" y="1"/>
                  </a:moveTo>
                  <a:cubicBezTo>
                    <a:pt x="324" y="1"/>
                    <a:pt x="101" y="44"/>
                    <a:pt x="91" y="169"/>
                  </a:cubicBezTo>
                  <a:cubicBezTo>
                    <a:pt x="0" y="838"/>
                    <a:pt x="1307" y="534"/>
                    <a:pt x="1733" y="929"/>
                  </a:cubicBezTo>
                  <a:cubicBezTo>
                    <a:pt x="2128" y="1294"/>
                    <a:pt x="2644" y="1658"/>
                    <a:pt x="3040" y="1993"/>
                  </a:cubicBezTo>
                  <a:cubicBezTo>
                    <a:pt x="3068" y="2013"/>
                    <a:pt x="3090" y="2023"/>
                    <a:pt x="3105" y="2023"/>
                  </a:cubicBezTo>
                  <a:cubicBezTo>
                    <a:pt x="3310" y="2023"/>
                    <a:pt x="2280" y="199"/>
                    <a:pt x="2280" y="199"/>
                  </a:cubicBezTo>
                  <a:cubicBezTo>
                    <a:pt x="2280" y="199"/>
                    <a:pt x="1273" y="1"/>
                    <a:pt x="625" y="1"/>
                  </a:cubicBez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4" name="Google Shape;244;p23"/>
          <p:cNvSpPr/>
          <p:nvPr/>
        </p:nvSpPr>
        <p:spPr>
          <a:xfrm>
            <a:off x="2281309" y="962274"/>
            <a:ext cx="1802368" cy="3226158"/>
          </a:xfrm>
          <a:custGeom>
            <a:rect b="b" l="l" r="r" t="t"/>
            <a:pathLst>
              <a:path extrusionOk="0" h="73560" w="41096">
                <a:moveTo>
                  <a:pt x="3831" y="1"/>
                </a:moveTo>
                <a:cubicBezTo>
                  <a:pt x="1703" y="1"/>
                  <a:pt x="1" y="1703"/>
                  <a:pt x="1" y="3861"/>
                </a:cubicBezTo>
                <a:lnTo>
                  <a:pt x="61" y="69758"/>
                </a:lnTo>
                <a:cubicBezTo>
                  <a:pt x="61" y="70822"/>
                  <a:pt x="487" y="71734"/>
                  <a:pt x="1186" y="72433"/>
                </a:cubicBezTo>
                <a:cubicBezTo>
                  <a:pt x="1834" y="73110"/>
                  <a:pt x="2738" y="73559"/>
                  <a:pt x="3761" y="73559"/>
                </a:cubicBezTo>
                <a:cubicBezTo>
                  <a:pt x="3794" y="73559"/>
                  <a:pt x="3827" y="73559"/>
                  <a:pt x="3861" y="73558"/>
                </a:cubicBezTo>
                <a:lnTo>
                  <a:pt x="37296" y="73497"/>
                </a:lnTo>
                <a:cubicBezTo>
                  <a:pt x="39394" y="73497"/>
                  <a:pt x="41096" y="71795"/>
                  <a:pt x="41096" y="69698"/>
                </a:cubicBezTo>
                <a:lnTo>
                  <a:pt x="41035" y="3861"/>
                </a:lnTo>
                <a:cubicBezTo>
                  <a:pt x="41035" y="1733"/>
                  <a:pt x="39333" y="31"/>
                  <a:pt x="37205" y="31"/>
                </a:cubicBezTo>
                <a:lnTo>
                  <a:pt x="3831" y="31"/>
                </a:lnTo>
                <a:lnTo>
                  <a:pt x="3831" y="1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5" name="Google Shape;245;p23"/>
          <p:cNvSpPr/>
          <p:nvPr/>
        </p:nvSpPr>
        <p:spPr>
          <a:xfrm>
            <a:off x="2322000" y="999725"/>
            <a:ext cx="1721400" cy="3136800"/>
          </a:xfrm>
          <a:prstGeom prst="roundRect">
            <a:avLst>
              <a:gd fmla="val 7603" name="adj"/>
            </a:avLst>
          </a:pr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3"/>
          <p:cNvSpPr txBox="1"/>
          <p:nvPr>
            <p:ph type="ctrTitle"/>
          </p:nvPr>
        </p:nvSpPr>
        <p:spPr>
          <a:xfrm>
            <a:off x="4312300" y="893699"/>
            <a:ext cx="3987900" cy="304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</a:t>
            </a:r>
            <a:r>
              <a:rPr lang="en" sz="4500"/>
              <a:t>Development</a:t>
            </a:r>
            <a:endParaRPr b="0" sz="4500">
              <a:solidFill>
                <a:schemeClr val="accen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n">
                <a:solidFill>
                  <a:schemeClr val="accent1"/>
                </a:solidFill>
              </a:rPr>
              <a:t>Analysis</a:t>
            </a:r>
            <a:endParaRPr b="0">
              <a:solidFill>
                <a:schemeClr val="accent1"/>
              </a:solidFill>
            </a:endParaRPr>
          </a:p>
        </p:txBody>
      </p:sp>
      <p:sp>
        <p:nvSpPr>
          <p:cNvPr id="247" name="Google Shape;247;p23"/>
          <p:cNvSpPr txBox="1"/>
          <p:nvPr>
            <p:ph idx="1" type="subTitle"/>
          </p:nvPr>
        </p:nvSpPr>
        <p:spPr>
          <a:xfrm>
            <a:off x="4312301" y="3774001"/>
            <a:ext cx="3987900" cy="47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By: Alec Li</a:t>
            </a:r>
            <a:endParaRPr/>
          </a:p>
        </p:txBody>
      </p:sp>
      <p:sp>
        <p:nvSpPr>
          <p:cNvPr id="248" name="Google Shape;248;p23"/>
          <p:cNvSpPr/>
          <p:nvPr/>
        </p:nvSpPr>
        <p:spPr>
          <a:xfrm>
            <a:off x="2709236" y="1079340"/>
            <a:ext cx="966532" cy="172009"/>
          </a:xfrm>
          <a:custGeom>
            <a:rect b="b" l="l" r="r" t="t"/>
            <a:pathLst>
              <a:path extrusionOk="0" h="3922" w="22038">
                <a:moveTo>
                  <a:pt x="21582" y="1"/>
                </a:moveTo>
                <a:lnTo>
                  <a:pt x="457" y="31"/>
                </a:lnTo>
                <a:cubicBezTo>
                  <a:pt x="183" y="31"/>
                  <a:pt x="1" y="274"/>
                  <a:pt x="1" y="487"/>
                </a:cubicBezTo>
                <a:lnTo>
                  <a:pt x="1551" y="2858"/>
                </a:lnTo>
                <a:cubicBezTo>
                  <a:pt x="2007" y="3527"/>
                  <a:pt x="2736" y="3922"/>
                  <a:pt x="3527" y="3922"/>
                </a:cubicBezTo>
                <a:lnTo>
                  <a:pt x="18542" y="3891"/>
                </a:lnTo>
                <a:cubicBezTo>
                  <a:pt x="19302" y="3891"/>
                  <a:pt x="20062" y="3466"/>
                  <a:pt x="20487" y="2828"/>
                </a:cubicBezTo>
                <a:lnTo>
                  <a:pt x="22038" y="457"/>
                </a:lnTo>
                <a:cubicBezTo>
                  <a:pt x="22038" y="244"/>
                  <a:pt x="21855" y="1"/>
                  <a:pt x="21582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23"/>
          <p:cNvSpPr/>
          <p:nvPr/>
        </p:nvSpPr>
        <p:spPr>
          <a:xfrm>
            <a:off x="2837213" y="1139590"/>
            <a:ext cx="605277" cy="42673"/>
          </a:xfrm>
          <a:custGeom>
            <a:rect b="b" l="l" r="r" t="t"/>
            <a:pathLst>
              <a:path extrusionOk="0" h="973" w="13801">
                <a:moveTo>
                  <a:pt x="457" y="0"/>
                </a:moveTo>
                <a:cubicBezTo>
                  <a:pt x="244" y="0"/>
                  <a:pt x="1" y="243"/>
                  <a:pt x="1" y="517"/>
                </a:cubicBezTo>
                <a:cubicBezTo>
                  <a:pt x="1" y="730"/>
                  <a:pt x="244" y="973"/>
                  <a:pt x="517" y="973"/>
                </a:cubicBezTo>
                <a:lnTo>
                  <a:pt x="13344" y="973"/>
                </a:lnTo>
                <a:cubicBezTo>
                  <a:pt x="13618" y="973"/>
                  <a:pt x="13800" y="730"/>
                  <a:pt x="13800" y="456"/>
                </a:cubicBezTo>
                <a:cubicBezTo>
                  <a:pt x="13800" y="243"/>
                  <a:pt x="13588" y="0"/>
                  <a:pt x="13314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3"/>
          <p:cNvSpPr/>
          <p:nvPr/>
        </p:nvSpPr>
        <p:spPr>
          <a:xfrm>
            <a:off x="3498891" y="1134897"/>
            <a:ext cx="56488" cy="50655"/>
          </a:xfrm>
          <a:custGeom>
            <a:rect b="b" l="l" r="r" t="t"/>
            <a:pathLst>
              <a:path extrusionOk="0" h="1155" w="1288">
                <a:moveTo>
                  <a:pt x="619" y="1"/>
                </a:moveTo>
                <a:cubicBezTo>
                  <a:pt x="279" y="1"/>
                  <a:pt x="0" y="307"/>
                  <a:pt x="81" y="685"/>
                </a:cubicBezTo>
                <a:cubicBezTo>
                  <a:pt x="112" y="928"/>
                  <a:pt x="324" y="1110"/>
                  <a:pt x="537" y="1141"/>
                </a:cubicBezTo>
                <a:cubicBezTo>
                  <a:pt x="582" y="1150"/>
                  <a:pt x="626" y="1155"/>
                  <a:pt x="668" y="1155"/>
                </a:cubicBezTo>
                <a:cubicBezTo>
                  <a:pt x="1028" y="1155"/>
                  <a:pt x="1287" y="825"/>
                  <a:pt x="1206" y="472"/>
                </a:cubicBezTo>
                <a:cubicBezTo>
                  <a:pt x="1175" y="229"/>
                  <a:pt x="1023" y="46"/>
                  <a:pt x="750" y="16"/>
                </a:cubicBezTo>
                <a:cubicBezTo>
                  <a:pt x="706" y="6"/>
                  <a:pt x="662" y="1"/>
                  <a:pt x="619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3"/>
          <p:cNvSpPr/>
          <p:nvPr/>
        </p:nvSpPr>
        <p:spPr>
          <a:xfrm>
            <a:off x="2510263" y="1437575"/>
            <a:ext cx="440700" cy="440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23"/>
          <p:cNvSpPr/>
          <p:nvPr/>
        </p:nvSpPr>
        <p:spPr>
          <a:xfrm>
            <a:off x="2996238" y="1437575"/>
            <a:ext cx="900600" cy="440700"/>
          </a:xfrm>
          <a:prstGeom prst="roundRect">
            <a:avLst>
              <a:gd fmla="val 16667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3"/>
          <p:cNvSpPr/>
          <p:nvPr/>
        </p:nvSpPr>
        <p:spPr>
          <a:xfrm>
            <a:off x="2510250" y="2462950"/>
            <a:ext cx="1386600" cy="101400"/>
          </a:xfrm>
          <a:prstGeom prst="roundRect">
            <a:avLst>
              <a:gd fmla="val 50000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3"/>
          <p:cNvSpPr/>
          <p:nvPr/>
        </p:nvSpPr>
        <p:spPr>
          <a:xfrm>
            <a:off x="2510250" y="2636600"/>
            <a:ext cx="1386600" cy="101400"/>
          </a:xfrm>
          <a:prstGeom prst="roundRect">
            <a:avLst>
              <a:gd fmla="val 50000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23"/>
          <p:cNvSpPr/>
          <p:nvPr/>
        </p:nvSpPr>
        <p:spPr>
          <a:xfrm>
            <a:off x="2510250" y="2810250"/>
            <a:ext cx="1386600" cy="101400"/>
          </a:xfrm>
          <a:prstGeom prst="roundRect">
            <a:avLst>
              <a:gd fmla="val 50000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3"/>
          <p:cNvSpPr/>
          <p:nvPr/>
        </p:nvSpPr>
        <p:spPr>
          <a:xfrm>
            <a:off x="2510250" y="2462950"/>
            <a:ext cx="762300" cy="101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23"/>
          <p:cNvSpPr/>
          <p:nvPr/>
        </p:nvSpPr>
        <p:spPr>
          <a:xfrm>
            <a:off x="2510250" y="2636600"/>
            <a:ext cx="1145100" cy="101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3"/>
          <p:cNvSpPr/>
          <p:nvPr/>
        </p:nvSpPr>
        <p:spPr>
          <a:xfrm>
            <a:off x="2510250" y="2810250"/>
            <a:ext cx="440700" cy="1014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23"/>
          <p:cNvSpPr/>
          <p:nvPr/>
        </p:nvSpPr>
        <p:spPr>
          <a:xfrm>
            <a:off x="2510263" y="3056150"/>
            <a:ext cx="440700" cy="4407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3"/>
          <p:cNvSpPr/>
          <p:nvPr/>
        </p:nvSpPr>
        <p:spPr>
          <a:xfrm>
            <a:off x="3456163" y="3056150"/>
            <a:ext cx="440700" cy="440700"/>
          </a:xfrm>
          <a:prstGeom prst="roundRect">
            <a:avLst>
              <a:gd fmla="val 16667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1" name="Google Shape;261;p23"/>
          <p:cNvSpPr/>
          <p:nvPr/>
        </p:nvSpPr>
        <p:spPr>
          <a:xfrm>
            <a:off x="2983213" y="3056150"/>
            <a:ext cx="440700" cy="440700"/>
          </a:xfrm>
          <a:prstGeom prst="roundRect">
            <a:avLst>
              <a:gd fmla="val 16667" name="adj"/>
            </a:avLst>
          </a:prstGeom>
          <a:solidFill>
            <a:srgbClr val="8500FF">
              <a:alpha val="200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2" name="Google Shape;262;p23"/>
          <p:cNvSpPr/>
          <p:nvPr/>
        </p:nvSpPr>
        <p:spPr>
          <a:xfrm>
            <a:off x="2510250" y="3547950"/>
            <a:ext cx="1386600" cy="295200"/>
          </a:xfrm>
          <a:prstGeom prst="roundRect">
            <a:avLst>
              <a:gd fmla="val 16667" name="adj"/>
            </a:avLst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23"/>
          <p:cNvSpPr/>
          <p:nvPr/>
        </p:nvSpPr>
        <p:spPr>
          <a:xfrm>
            <a:off x="3067425" y="3128900"/>
            <a:ext cx="72900" cy="2952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23"/>
          <p:cNvSpPr/>
          <p:nvPr/>
        </p:nvSpPr>
        <p:spPr>
          <a:xfrm>
            <a:off x="3167125" y="3218544"/>
            <a:ext cx="72900" cy="1158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p23"/>
          <p:cNvSpPr/>
          <p:nvPr/>
        </p:nvSpPr>
        <p:spPr>
          <a:xfrm>
            <a:off x="3266825" y="3172276"/>
            <a:ext cx="72900" cy="2085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66" name="Google Shape;266;p23"/>
          <p:cNvGrpSpPr/>
          <p:nvPr/>
        </p:nvGrpSpPr>
        <p:grpSpPr>
          <a:xfrm>
            <a:off x="2514689" y="1950925"/>
            <a:ext cx="1386635" cy="331050"/>
            <a:chOff x="2863650" y="2488625"/>
            <a:chExt cx="1136400" cy="331050"/>
          </a:xfrm>
        </p:grpSpPr>
        <p:sp>
          <p:nvSpPr>
            <p:cNvPr id="267" name="Google Shape;267;p23"/>
            <p:cNvSpPr/>
            <p:nvPr/>
          </p:nvSpPr>
          <p:spPr>
            <a:xfrm>
              <a:off x="2863650" y="2488625"/>
              <a:ext cx="1136400" cy="44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23"/>
            <p:cNvSpPr/>
            <p:nvPr/>
          </p:nvSpPr>
          <p:spPr>
            <a:xfrm>
              <a:off x="2863650" y="2584175"/>
              <a:ext cx="1136400" cy="44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23"/>
            <p:cNvSpPr/>
            <p:nvPr/>
          </p:nvSpPr>
          <p:spPr>
            <a:xfrm>
              <a:off x="2863650" y="2679725"/>
              <a:ext cx="1136400" cy="44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23"/>
            <p:cNvSpPr/>
            <p:nvPr/>
          </p:nvSpPr>
          <p:spPr>
            <a:xfrm>
              <a:off x="2863650" y="2775275"/>
              <a:ext cx="1136400" cy="44400"/>
            </a:xfrm>
            <a:prstGeom prst="roundRect">
              <a:avLst>
                <a:gd fmla="val 16667" name="adj"/>
              </a:avLst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1" name="Shape 8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2" name="Google Shape;832;p32"/>
          <p:cNvSpPr txBox="1"/>
          <p:nvPr>
            <p:ph type="title"/>
          </p:nvPr>
        </p:nvSpPr>
        <p:spPr>
          <a:xfrm>
            <a:off x="5170375" y="32426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6.29%</a:t>
            </a:r>
            <a:endParaRPr/>
          </a:p>
        </p:txBody>
      </p:sp>
      <p:sp>
        <p:nvSpPr>
          <p:cNvPr id="833" name="Google Shape;833;p32"/>
          <p:cNvSpPr txBox="1"/>
          <p:nvPr>
            <p:ph idx="1" type="subTitle"/>
          </p:nvPr>
        </p:nvSpPr>
        <p:spPr>
          <a:xfrm>
            <a:off x="5170375" y="3950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Apps are Education</a:t>
            </a:r>
            <a:endParaRPr/>
          </a:p>
        </p:txBody>
      </p:sp>
      <p:sp>
        <p:nvSpPr>
          <p:cNvPr id="834" name="Google Shape;834;p32"/>
          <p:cNvSpPr txBox="1"/>
          <p:nvPr>
            <p:ph idx="2" type="title"/>
          </p:nvPr>
        </p:nvSpPr>
        <p:spPr>
          <a:xfrm>
            <a:off x="5170379" y="20351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7.4%</a:t>
            </a:r>
            <a:endParaRPr/>
          </a:p>
        </p:txBody>
      </p:sp>
      <p:sp>
        <p:nvSpPr>
          <p:cNvPr id="835" name="Google Shape;835;p32"/>
          <p:cNvSpPr txBox="1"/>
          <p:nvPr>
            <p:ph idx="3" type="subTitle"/>
          </p:nvPr>
        </p:nvSpPr>
        <p:spPr>
          <a:xfrm>
            <a:off x="5170379" y="27426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Apps are Entertainment</a:t>
            </a:r>
            <a:endParaRPr/>
          </a:p>
        </p:txBody>
      </p:sp>
      <p:sp>
        <p:nvSpPr>
          <p:cNvPr id="836" name="Google Shape;836;p32"/>
          <p:cNvSpPr txBox="1"/>
          <p:nvPr>
            <p:ph idx="4" type="title"/>
          </p:nvPr>
        </p:nvSpPr>
        <p:spPr>
          <a:xfrm>
            <a:off x="5170384" y="8276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53.67%</a:t>
            </a:r>
            <a:endParaRPr/>
          </a:p>
        </p:txBody>
      </p:sp>
      <p:sp>
        <p:nvSpPr>
          <p:cNvPr id="837" name="Google Shape;837;p32"/>
          <p:cNvSpPr txBox="1"/>
          <p:nvPr>
            <p:ph idx="5" type="subTitle"/>
          </p:nvPr>
        </p:nvSpPr>
        <p:spPr>
          <a:xfrm>
            <a:off x="5170384" y="1535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Of Apps are Games</a:t>
            </a:r>
            <a:endParaRPr/>
          </a:p>
        </p:txBody>
      </p:sp>
      <p:sp>
        <p:nvSpPr>
          <p:cNvPr id="838" name="Google Shape;838;p32"/>
          <p:cNvSpPr txBox="1"/>
          <p:nvPr>
            <p:ph type="title"/>
          </p:nvPr>
        </p:nvSpPr>
        <p:spPr>
          <a:xfrm>
            <a:off x="720000" y="254925"/>
            <a:ext cx="77040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dk1"/>
                </a:solidFill>
              </a:rPr>
              <a:t>What app categories are most popular?</a:t>
            </a:r>
            <a:endParaRPr sz="2500">
              <a:solidFill>
                <a:schemeClr val="dk1"/>
              </a:solidFill>
            </a:endParaRPr>
          </a:p>
        </p:txBody>
      </p:sp>
      <p:pic>
        <p:nvPicPr>
          <p:cNvPr id="839" name="Google Shape;83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0000" y="911550"/>
            <a:ext cx="4156399" cy="36751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3" name="Shape 8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" name="Google Shape;844;p33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Distribution by Price</a:t>
            </a:r>
            <a:endParaRPr/>
          </a:p>
        </p:txBody>
      </p:sp>
      <p:sp>
        <p:nvSpPr>
          <p:cNvPr id="845" name="Google Shape;845;p33"/>
          <p:cNvSpPr txBox="1"/>
          <p:nvPr>
            <p:ph idx="4294967295" type="title"/>
          </p:nvPr>
        </p:nvSpPr>
        <p:spPr>
          <a:xfrm>
            <a:off x="1509092" y="3714386"/>
            <a:ext cx="16731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$6.00 - $7.99</a:t>
            </a:r>
            <a:endParaRPr sz="1700"/>
          </a:p>
        </p:txBody>
      </p:sp>
      <p:sp>
        <p:nvSpPr>
          <p:cNvPr id="846" name="Google Shape;846;p33"/>
          <p:cNvSpPr txBox="1"/>
          <p:nvPr>
            <p:ph idx="4294967295" type="subTitle"/>
          </p:nvPr>
        </p:nvSpPr>
        <p:spPr>
          <a:xfrm>
            <a:off x="1509092" y="3909504"/>
            <a:ext cx="16731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2.8%</a:t>
            </a:r>
            <a:endParaRPr/>
          </a:p>
        </p:txBody>
      </p:sp>
      <p:sp>
        <p:nvSpPr>
          <p:cNvPr id="847" name="Google Shape;847;p33"/>
          <p:cNvSpPr txBox="1"/>
          <p:nvPr>
            <p:ph idx="4294967295" type="title"/>
          </p:nvPr>
        </p:nvSpPr>
        <p:spPr>
          <a:xfrm>
            <a:off x="1509092" y="2960057"/>
            <a:ext cx="16731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$4.00 - $5.99</a:t>
            </a:r>
            <a:endParaRPr sz="2400"/>
          </a:p>
        </p:txBody>
      </p:sp>
      <p:sp>
        <p:nvSpPr>
          <p:cNvPr id="848" name="Google Shape;848;p33"/>
          <p:cNvSpPr txBox="1"/>
          <p:nvPr>
            <p:ph idx="4294967295" type="subTitle"/>
          </p:nvPr>
        </p:nvSpPr>
        <p:spPr>
          <a:xfrm>
            <a:off x="1509092" y="3155176"/>
            <a:ext cx="16731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6.2%</a:t>
            </a:r>
            <a:endParaRPr/>
          </a:p>
        </p:txBody>
      </p:sp>
      <p:sp>
        <p:nvSpPr>
          <p:cNvPr id="849" name="Google Shape;849;p33"/>
          <p:cNvSpPr txBox="1"/>
          <p:nvPr>
            <p:ph idx="4294967295" type="title"/>
          </p:nvPr>
        </p:nvSpPr>
        <p:spPr>
          <a:xfrm>
            <a:off x="1509092" y="2205729"/>
            <a:ext cx="16731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$2.00 - $3.99</a:t>
            </a:r>
            <a:endParaRPr sz="1700"/>
          </a:p>
        </p:txBody>
      </p:sp>
      <p:sp>
        <p:nvSpPr>
          <p:cNvPr id="850" name="Google Shape;850;p33"/>
          <p:cNvSpPr txBox="1"/>
          <p:nvPr>
            <p:ph idx="4294967295" type="subTitle"/>
          </p:nvPr>
        </p:nvSpPr>
        <p:spPr>
          <a:xfrm>
            <a:off x="1509092" y="2400847"/>
            <a:ext cx="16731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13.3%</a:t>
            </a:r>
            <a:endParaRPr/>
          </a:p>
        </p:txBody>
      </p:sp>
      <p:sp>
        <p:nvSpPr>
          <p:cNvPr id="851" name="Google Shape;851;p33"/>
          <p:cNvSpPr txBox="1"/>
          <p:nvPr>
            <p:ph idx="4294967295" type="title"/>
          </p:nvPr>
        </p:nvSpPr>
        <p:spPr>
          <a:xfrm>
            <a:off x="1509092" y="1451400"/>
            <a:ext cx="16731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$0 - $1.99</a:t>
            </a:r>
            <a:endParaRPr sz="1700"/>
          </a:p>
        </p:txBody>
      </p:sp>
      <p:sp>
        <p:nvSpPr>
          <p:cNvPr id="852" name="Google Shape;852;p33"/>
          <p:cNvSpPr txBox="1"/>
          <p:nvPr>
            <p:ph idx="4294967295" type="subTitle"/>
          </p:nvPr>
        </p:nvSpPr>
        <p:spPr>
          <a:xfrm>
            <a:off x="1509092" y="1646519"/>
            <a:ext cx="16731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75.1%</a:t>
            </a:r>
            <a:endParaRPr/>
          </a:p>
        </p:txBody>
      </p:sp>
      <p:sp>
        <p:nvSpPr>
          <p:cNvPr id="853" name="Google Shape;853;p33"/>
          <p:cNvSpPr/>
          <p:nvPr/>
        </p:nvSpPr>
        <p:spPr>
          <a:xfrm>
            <a:off x="1079804" y="1451401"/>
            <a:ext cx="429300" cy="429300"/>
          </a:xfrm>
          <a:prstGeom prst="roundRect">
            <a:avLst>
              <a:gd fmla="val 16667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4" name="Google Shape;854;p33"/>
          <p:cNvSpPr/>
          <p:nvPr/>
        </p:nvSpPr>
        <p:spPr>
          <a:xfrm>
            <a:off x="1079804" y="3714201"/>
            <a:ext cx="429300" cy="429300"/>
          </a:xfrm>
          <a:prstGeom prst="roundRect">
            <a:avLst>
              <a:gd fmla="val 16667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5" name="Google Shape;855;p33"/>
          <p:cNvSpPr/>
          <p:nvPr/>
        </p:nvSpPr>
        <p:spPr>
          <a:xfrm>
            <a:off x="1079804" y="2959934"/>
            <a:ext cx="429300" cy="4293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6" name="Google Shape;856;p33"/>
          <p:cNvSpPr/>
          <p:nvPr/>
        </p:nvSpPr>
        <p:spPr>
          <a:xfrm>
            <a:off x="1079804" y="2205667"/>
            <a:ext cx="429300" cy="429300"/>
          </a:xfrm>
          <a:prstGeom prst="roundRect">
            <a:avLst>
              <a:gd fmla="val 16667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57" name="Google Shape;857;p33" title="Chart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12700" y="1158787"/>
            <a:ext cx="5149065" cy="3183826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33"/>
          <p:cNvSpPr/>
          <p:nvPr/>
        </p:nvSpPr>
        <p:spPr>
          <a:xfrm>
            <a:off x="1079804" y="4468476"/>
            <a:ext cx="429300" cy="429300"/>
          </a:xfrm>
          <a:prstGeom prst="roundRect">
            <a:avLst>
              <a:gd fmla="val 16667" name="adj"/>
            </a:avLst>
          </a:prstGeom>
          <a:solidFill>
            <a:srgbClr val="FF6D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9" name="Google Shape;859;p33"/>
          <p:cNvSpPr txBox="1"/>
          <p:nvPr>
            <p:ph idx="4294967295" type="title"/>
          </p:nvPr>
        </p:nvSpPr>
        <p:spPr>
          <a:xfrm>
            <a:off x="1509092" y="4468711"/>
            <a:ext cx="1673100" cy="35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$8.00+</a:t>
            </a:r>
            <a:endParaRPr sz="1700"/>
          </a:p>
        </p:txBody>
      </p:sp>
      <p:sp>
        <p:nvSpPr>
          <p:cNvPr id="860" name="Google Shape;860;p33"/>
          <p:cNvSpPr txBox="1"/>
          <p:nvPr>
            <p:ph idx="4294967295" type="subTitle"/>
          </p:nvPr>
        </p:nvSpPr>
        <p:spPr>
          <a:xfrm>
            <a:off x="1509092" y="4663829"/>
            <a:ext cx="1673100" cy="35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2.6%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p3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Rating by Price</a:t>
            </a:r>
            <a:endParaRPr/>
          </a:p>
        </p:txBody>
      </p:sp>
      <p:pic>
        <p:nvPicPr>
          <p:cNvPr id="866" name="Google Shape;866;p34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22649" y="1299500"/>
            <a:ext cx="5698701" cy="35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0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p35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Rating by Number of Languages</a:t>
            </a:r>
            <a:endParaRPr/>
          </a:p>
        </p:txBody>
      </p:sp>
      <p:pic>
        <p:nvPicPr>
          <p:cNvPr id="872" name="Google Shape;872;p35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5425" y="1203550"/>
            <a:ext cx="5853141" cy="3726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6" name="Shape 8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7" name="Google Shape;877;p3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Rating by Description Length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78" name="Google Shape;878;p36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81850" y="1336125"/>
            <a:ext cx="5380299" cy="332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p37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User Rating by Genre</a:t>
            </a:r>
            <a:endParaRPr/>
          </a:p>
        </p:txBody>
      </p:sp>
      <p:pic>
        <p:nvPicPr>
          <p:cNvPr id="884" name="Google Shape;884;p37" title="Chart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56975" y="1304050"/>
            <a:ext cx="5630049" cy="3481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p38"/>
          <p:cNvSpPr txBox="1"/>
          <p:nvPr>
            <p:ph type="title"/>
          </p:nvPr>
        </p:nvSpPr>
        <p:spPr>
          <a:xfrm>
            <a:off x="2998050" y="831825"/>
            <a:ext cx="43836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Summary</a:t>
            </a:r>
            <a:endParaRPr sz="3400"/>
          </a:p>
        </p:txBody>
      </p:sp>
      <p:sp>
        <p:nvSpPr>
          <p:cNvPr id="890" name="Google Shape;890;p38"/>
          <p:cNvSpPr txBox="1"/>
          <p:nvPr>
            <p:ph idx="2" type="title"/>
          </p:nvPr>
        </p:nvSpPr>
        <p:spPr>
          <a:xfrm>
            <a:off x="1762350" y="69190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891" name="Google Shape;891;p38"/>
          <p:cNvGrpSpPr/>
          <p:nvPr/>
        </p:nvGrpSpPr>
        <p:grpSpPr>
          <a:xfrm>
            <a:off x="2094288" y="1889950"/>
            <a:ext cx="5696825" cy="2866450"/>
            <a:chOff x="2094288" y="1889950"/>
            <a:chExt cx="5696825" cy="2866450"/>
          </a:xfrm>
        </p:grpSpPr>
        <p:grpSp>
          <p:nvGrpSpPr>
            <p:cNvPr id="892" name="Google Shape;892;p38"/>
            <p:cNvGrpSpPr/>
            <p:nvPr/>
          </p:nvGrpSpPr>
          <p:grpSpPr>
            <a:xfrm>
              <a:off x="2094288" y="1889950"/>
              <a:ext cx="5696825" cy="2866450"/>
              <a:chOff x="2313775" y="1737550"/>
              <a:chExt cx="5696825" cy="2866450"/>
            </a:xfrm>
          </p:grpSpPr>
          <p:sp>
            <p:nvSpPr>
              <p:cNvPr id="893" name="Google Shape;893;p38"/>
              <p:cNvSpPr/>
              <p:nvPr/>
            </p:nvSpPr>
            <p:spPr>
              <a:xfrm>
                <a:off x="2313775" y="1737550"/>
                <a:ext cx="5696700" cy="310200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94" name="Google Shape;894;p38"/>
              <p:cNvSpPr/>
              <p:nvPr/>
            </p:nvSpPr>
            <p:spPr>
              <a:xfrm rot="10800000">
                <a:off x="2313900" y="2052800"/>
                <a:ext cx="5696700" cy="2551200"/>
              </a:xfrm>
              <a:prstGeom prst="round2SameRect">
                <a:avLst>
                  <a:gd fmla="val 3759" name="adj1"/>
                  <a:gd fmla="val 0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95" name="Google Shape;895;p38"/>
              <p:cNvGrpSpPr/>
              <p:nvPr/>
            </p:nvGrpSpPr>
            <p:grpSpPr>
              <a:xfrm>
                <a:off x="7532813" y="1853875"/>
                <a:ext cx="325250" cy="77525"/>
                <a:chOff x="7532813" y="1853875"/>
                <a:chExt cx="325250" cy="77525"/>
              </a:xfrm>
            </p:grpSpPr>
            <p:sp>
              <p:nvSpPr>
                <p:cNvPr id="896" name="Google Shape;896;p38"/>
                <p:cNvSpPr/>
                <p:nvPr/>
              </p:nvSpPr>
              <p:spPr>
                <a:xfrm>
                  <a:off x="7532813" y="1853875"/>
                  <a:ext cx="78300" cy="77525"/>
                </a:xfrm>
                <a:custGeom>
                  <a:rect b="b" l="l" r="r" t="t"/>
                  <a:pathLst>
                    <a:path extrusionOk="0" h="3101" w="3132">
                      <a:moveTo>
                        <a:pt x="1551" y="0"/>
                      </a:moveTo>
                      <a:cubicBezTo>
                        <a:pt x="669" y="0"/>
                        <a:pt x="1" y="669"/>
                        <a:pt x="1" y="1550"/>
                      </a:cubicBezTo>
                      <a:cubicBezTo>
                        <a:pt x="1" y="2432"/>
                        <a:pt x="669" y="3101"/>
                        <a:pt x="155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7" name="Google Shape;897;p38"/>
                <p:cNvSpPr/>
                <p:nvPr/>
              </p:nvSpPr>
              <p:spPr>
                <a:xfrm>
                  <a:off x="7658963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81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8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98" name="Google Shape;898;p38"/>
                <p:cNvSpPr/>
                <p:nvPr/>
              </p:nvSpPr>
              <p:spPr>
                <a:xfrm>
                  <a:off x="7779788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50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50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1" y="0"/>
                        <a:pt x="15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899" name="Google Shape;899;p38"/>
            <p:cNvGrpSpPr/>
            <p:nvPr/>
          </p:nvGrpSpPr>
          <p:grpSpPr>
            <a:xfrm>
              <a:off x="2327925" y="2404575"/>
              <a:ext cx="5229650" cy="2179650"/>
              <a:chOff x="2327925" y="2424350"/>
              <a:chExt cx="5229650" cy="2179650"/>
            </a:xfrm>
          </p:grpSpPr>
          <p:sp>
            <p:nvSpPr>
              <p:cNvPr id="900" name="Google Shape;900;p38"/>
              <p:cNvSpPr/>
              <p:nvPr/>
            </p:nvSpPr>
            <p:spPr>
              <a:xfrm>
                <a:off x="2358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1" name="Google Shape;901;p38"/>
              <p:cNvSpPr/>
              <p:nvPr/>
            </p:nvSpPr>
            <p:spPr>
              <a:xfrm>
                <a:off x="232792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2" name="Google Shape;902;p38"/>
              <p:cNvSpPr/>
              <p:nvPr/>
            </p:nvSpPr>
            <p:spPr>
              <a:xfrm>
                <a:off x="286365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3" name="Google Shape;903;p38"/>
              <p:cNvSpPr/>
              <p:nvPr/>
            </p:nvSpPr>
            <p:spPr>
              <a:xfrm>
                <a:off x="286365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4" name="Google Shape;904;p38"/>
              <p:cNvSpPr/>
              <p:nvPr/>
            </p:nvSpPr>
            <p:spPr>
              <a:xfrm>
                <a:off x="286365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5" name="Google Shape;905;p38"/>
              <p:cNvSpPr/>
              <p:nvPr/>
            </p:nvSpPr>
            <p:spPr>
              <a:xfrm>
                <a:off x="286365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6" name="Google Shape;906;p38"/>
              <p:cNvSpPr/>
              <p:nvPr/>
            </p:nvSpPr>
            <p:spPr>
              <a:xfrm>
                <a:off x="4106650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7" name="Google Shape;907;p38"/>
              <p:cNvSpPr/>
              <p:nvPr/>
            </p:nvSpPr>
            <p:spPr>
              <a:xfrm>
                <a:off x="4642375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8" name="Google Shape;908;p38"/>
              <p:cNvSpPr/>
              <p:nvPr/>
            </p:nvSpPr>
            <p:spPr>
              <a:xfrm>
                <a:off x="4642375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09" name="Google Shape;909;p38"/>
              <p:cNvSpPr/>
              <p:nvPr/>
            </p:nvSpPr>
            <p:spPr>
              <a:xfrm>
                <a:off x="4642375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0" name="Google Shape;910;p38"/>
              <p:cNvSpPr/>
              <p:nvPr/>
            </p:nvSpPr>
            <p:spPr>
              <a:xfrm>
                <a:off x="4642375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1" name="Google Shape;911;p38"/>
              <p:cNvSpPr/>
              <p:nvPr/>
            </p:nvSpPr>
            <p:spPr>
              <a:xfrm>
                <a:off x="588537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2" name="Google Shape;912;p38"/>
              <p:cNvSpPr/>
              <p:nvPr/>
            </p:nvSpPr>
            <p:spPr>
              <a:xfrm>
                <a:off x="642110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3" name="Google Shape;913;p38"/>
              <p:cNvSpPr/>
              <p:nvPr/>
            </p:nvSpPr>
            <p:spPr>
              <a:xfrm>
                <a:off x="642110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4" name="Google Shape;914;p38"/>
              <p:cNvSpPr/>
              <p:nvPr/>
            </p:nvSpPr>
            <p:spPr>
              <a:xfrm>
                <a:off x="642110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5" name="Google Shape;915;p38"/>
              <p:cNvSpPr/>
              <p:nvPr/>
            </p:nvSpPr>
            <p:spPr>
              <a:xfrm>
                <a:off x="642110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6" name="Google Shape;916;p38"/>
              <p:cNvSpPr/>
              <p:nvPr/>
            </p:nvSpPr>
            <p:spPr>
              <a:xfrm>
                <a:off x="2654575" y="3511350"/>
                <a:ext cx="163200" cy="1092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7" name="Google Shape;917;p38"/>
              <p:cNvSpPr/>
              <p:nvPr/>
            </p:nvSpPr>
            <p:spPr>
              <a:xfrm>
                <a:off x="2950675" y="3244550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8" name="Google Shape;918;p38"/>
              <p:cNvSpPr/>
              <p:nvPr/>
            </p:nvSpPr>
            <p:spPr>
              <a:xfrm>
                <a:off x="32467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19" name="Google Shape;919;p38"/>
              <p:cNvSpPr/>
              <p:nvPr/>
            </p:nvSpPr>
            <p:spPr>
              <a:xfrm>
                <a:off x="35428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0" name="Google Shape;920;p38"/>
              <p:cNvSpPr/>
              <p:nvPr/>
            </p:nvSpPr>
            <p:spPr>
              <a:xfrm>
                <a:off x="3838975" y="3244625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1" name="Google Shape;921;p38"/>
              <p:cNvSpPr/>
              <p:nvPr/>
            </p:nvSpPr>
            <p:spPr>
              <a:xfrm>
                <a:off x="41350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2" name="Google Shape;922;p38"/>
              <p:cNvSpPr/>
              <p:nvPr/>
            </p:nvSpPr>
            <p:spPr>
              <a:xfrm>
                <a:off x="4431175" y="3570650"/>
                <a:ext cx="163200" cy="10332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3" name="Google Shape;923;p38"/>
              <p:cNvSpPr/>
              <p:nvPr/>
            </p:nvSpPr>
            <p:spPr>
              <a:xfrm>
                <a:off x="47272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4" name="Google Shape;924;p38"/>
              <p:cNvSpPr/>
              <p:nvPr/>
            </p:nvSpPr>
            <p:spPr>
              <a:xfrm>
                <a:off x="50233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5" name="Google Shape;925;p38"/>
              <p:cNvSpPr/>
              <p:nvPr/>
            </p:nvSpPr>
            <p:spPr>
              <a:xfrm>
                <a:off x="5319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6" name="Google Shape;926;p38"/>
              <p:cNvSpPr/>
              <p:nvPr/>
            </p:nvSpPr>
            <p:spPr>
              <a:xfrm>
                <a:off x="56155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7" name="Google Shape;927;p38"/>
              <p:cNvSpPr/>
              <p:nvPr/>
            </p:nvSpPr>
            <p:spPr>
              <a:xfrm>
                <a:off x="5885375" y="3037025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8" name="Google Shape;928;p38"/>
              <p:cNvSpPr/>
              <p:nvPr/>
            </p:nvSpPr>
            <p:spPr>
              <a:xfrm>
                <a:off x="5885375" y="3590713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929" name="Google Shape;929;p38"/>
              <p:cNvSpPr/>
              <p:nvPr/>
            </p:nvSpPr>
            <p:spPr>
              <a:xfrm>
                <a:off x="5885375" y="4144400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930" name="Google Shape;930;p38"/>
          <p:cNvGrpSpPr/>
          <p:nvPr/>
        </p:nvGrpSpPr>
        <p:grpSpPr>
          <a:xfrm>
            <a:off x="609114" y="1697925"/>
            <a:ext cx="1816925" cy="3151025"/>
            <a:chOff x="1384675" y="1324500"/>
            <a:chExt cx="1816925" cy="3151025"/>
          </a:xfrm>
        </p:grpSpPr>
        <p:sp>
          <p:nvSpPr>
            <p:cNvPr id="931" name="Google Shape;931;p38"/>
            <p:cNvSpPr/>
            <p:nvPr/>
          </p:nvSpPr>
          <p:spPr>
            <a:xfrm>
              <a:off x="1844400" y="3725450"/>
              <a:ext cx="499275" cy="696125"/>
            </a:xfrm>
            <a:custGeom>
              <a:rect b="b" l="l" r="r" t="t"/>
              <a:pathLst>
                <a:path extrusionOk="0" h="27845" w="19971">
                  <a:moveTo>
                    <a:pt x="7632" y="0"/>
                  </a:moveTo>
                  <a:cubicBezTo>
                    <a:pt x="6562" y="0"/>
                    <a:pt x="5601" y="588"/>
                    <a:pt x="4955" y="1553"/>
                  </a:cubicBezTo>
                  <a:cubicBezTo>
                    <a:pt x="0" y="8908"/>
                    <a:pt x="9818" y="21766"/>
                    <a:pt x="15168" y="27845"/>
                  </a:cubicBezTo>
                  <a:lnTo>
                    <a:pt x="19970" y="27845"/>
                  </a:lnTo>
                  <a:cubicBezTo>
                    <a:pt x="18177" y="24197"/>
                    <a:pt x="15138" y="17267"/>
                    <a:pt x="13982" y="10276"/>
                  </a:cubicBezTo>
                  <a:cubicBezTo>
                    <a:pt x="12737" y="2723"/>
                    <a:pt x="9934" y="0"/>
                    <a:pt x="7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2" name="Google Shape;932;p38"/>
            <p:cNvSpPr/>
            <p:nvPr/>
          </p:nvSpPr>
          <p:spPr>
            <a:xfrm>
              <a:off x="1384675" y="3566575"/>
              <a:ext cx="914175" cy="855000"/>
            </a:xfrm>
            <a:custGeom>
              <a:rect b="b" l="l" r="r" t="t"/>
              <a:pathLst>
                <a:path extrusionOk="0" h="34200" w="36567">
                  <a:moveTo>
                    <a:pt x="7787" y="1"/>
                  </a:moveTo>
                  <a:cubicBezTo>
                    <a:pt x="5524" y="1"/>
                    <a:pt x="3873" y="1509"/>
                    <a:pt x="3252" y="3683"/>
                  </a:cubicBezTo>
                  <a:cubicBezTo>
                    <a:pt x="0" y="15051"/>
                    <a:pt x="15289" y="27239"/>
                    <a:pt x="26049" y="34200"/>
                  </a:cubicBezTo>
                  <a:lnTo>
                    <a:pt x="36566" y="34200"/>
                  </a:lnTo>
                  <a:cubicBezTo>
                    <a:pt x="32280" y="29701"/>
                    <a:pt x="24985" y="21373"/>
                    <a:pt x="20183" y="12041"/>
                  </a:cubicBezTo>
                  <a:cubicBezTo>
                    <a:pt x="15617" y="3161"/>
                    <a:pt x="11062" y="1"/>
                    <a:pt x="7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3" name="Google Shape;933;p38"/>
            <p:cNvSpPr/>
            <p:nvPr/>
          </p:nvSpPr>
          <p:spPr>
            <a:xfrm>
              <a:off x="1807925" y="4369125"/>
              <a:ext cx="923300" cy="106400"/>
            </a:xfrm>
            <a:custGeom>
              <a:rect b="b" l="l" r="r" t="t"/>
              <a:pathLst>
                <a:path extrusionOk="0" h="4256" w="36932">
                  <a:moveTo>
                    <a:pt x="18451" y="1"/>
                  </a:moveTo>
                  <a:cubicBezTo>
                    <a:pt x="8238" y="1"/>
                    <a:pt x="0" y="943"/>
                    <a:pt x="0" y="2128"/>
                  </a:cubicBezTo>
                  <a:cubicBezTo>
                    <a:pt x="0" y="3314"/>
                    <a:pt x="8238" y="4256"/>
                    <a:pt x="18451" y="4256"/>
                  </a:cubicBezTo>
                  <a:cubicBezTo>
                    <a:pt x="28664" y="4256"/>
                    <a:pt x="36931" y="3314"/>
                    <a:pt x="36931" y="2128"/>
                  </a:cubicBezTo>
                  <a:cubicBezTo>
                    <a:pt x="36931" y="943"/>
                    <a:pt x="28664" y="1"/>
                    <a:pt x="18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38"/>
            <p:cNvSpPr/>
            <p:nvPr/>
          </p:nvSpPr>
          <p:spPr>
            <a:xfrm>
              <a:off x="2108850" y="1632175"/>
              <a:ext cx="521875" cy="275750"/>
            </a:xfrm>
            <a:custGeom>
              <a:rect b="b" l="l" r="r" t="t"/>
              <a:pathLst>
                <a:path extrusionOk="0" h="11030" w="20875">
                  <a:moveTo>
                    <a:pt x="6915" y="0"/>
                  </a:moveTo>
                  <a:cubicBezTo>
                    <a:pt x="4694" y="0"/>
                    <a:pt x="2842" y="625"/>
                    <a:pt x="2097" y="2213"/>
                  </a:cubicBezTo>
                  <a:cubicBezTo>
                    <a:pt x="0" y="6589"/>
                    <a:pt x="4833" y="10389"/>
                    <a:pt x="4833" y="10389"/>
                  </a:cubicBezTo>
                  <a:cubicBezTo>
                    <a:pt x="6034" y="10835"/>
                    <a:pt x="7323" y="11030"/>
                    <a:pt x="8615" y="11030"/>
                  </a:cubicBezTo>
                  <a:cubicBezTo>
                    <a:pt x="14714" y="11030"/>
                    <a:pt x="20875" y="6695"/>
                    <a:pt x="18116" y="4036"/>
                  </a:cubicBezTo>
                  <a:cubicBezTo>
                    <a:pt x="15977" y="1975"/>
                    <a:pt x="10862" y="0"/>
                    <a:pt x="6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5" name="Google Shape;935;p38"/>
            <p:cNvSpPr/>
            <p:nvPr/>
          </p:nvSpPr>
          <p:spPr>
            <a:xfrm>
              <a:off x="2249425" y="1746350"/>
              <a:ext cx="144400" cy="49825"/>
            </a:xfrm>
            <a:custGeom>
              <a:rect b="b" l="l" r="r" t="t"/>
              <a:pathLst>
                <a:path extrusionOk="0" h="1993" w="5776">
                  <a:moveTo>
                    <a:pt x="4164" y="1"/>
                  </a:moveTo>
                  <a:cubicBezTo>
                    <a:pt x="1714" y="1"/>
                    <a:pt x="138" y="1489"/>
                    <a:pt x="61" y="1567"/>
                  </a:cubicBezTo>
                  <a:cubicBezTo>
                    <a:pt x="0" y="1688"/>
                    <a:pt x="0" y="1840"/>
                    <a:pt x="61" y="1901"/>
                  </a:cubicBezTo>
                  <a:cubicBezTo>
                    <a:pt x="122" y="1931"/>
                    <a:pt x="152" y="1992"/>
                    <a:pt x="183" y="1992"/>
                  </a:cubicBezTo>
                  <a:cubicBezTo>
                    <a:pt x="274" y="1992"/>
                    <a:pt x="335" y="1992"/>
                    <a:pt x="426" y="1901"/>
                  </a:cubicBezTo>
                  <a:cubicBezTo>
                    <a:pt x="452" y="1901"/>
                    <a:pt x="1970" y="475"/>
                    <a:pt x="4234" y="475"/>
                  </a:cubicBezTo>
                  <a:cubicBezTo>
                    <a:pt x="4635" y="475"/>
                    <a:pt x="5059" y="519"/>
                    <a:pt x="5502" y="624"/>
                  </a:cubicBezTo>
                  <a:cubicBezTo>
                    <a:pt x="5624" y="624"/>
                    <a:pt x="5745" y="533"/>
                    <a:pt x="5776" y="412"/>
                  </a:cubicBezTo>
                  <a:cubicBezTo>
                    <a:pt x="5776" y="320"/>
                    <a:pt x="5684" y="199"/>
                    <a:pt x="5593" y="168"/>
                  </a:cubicBezTo>
                  <a:cubicBezTo>
                    <a:pt x="5090" y="51"/>
                    <a:pt x="4612" y="1"/>
                    <a:pt x="4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6" name="Google Shape;936;p38"/>
            <p:cNvSpPr/>
            <p:nvPr/>
          </p:nvSpPr>
          <p:spPr>
            <a:xfrm>
              <a:off x="2220550" y="1685100"/>
              <a:ext cx="138325" cy="93725"/>
            </a:xfrm>
            <a:custGeom>
              <a:rect b="b" l="l" r="r" t="t"/>
              <a:pathLst>
                <a:path extrusionOk="0" h="3749" w="5533">
                  <a:moveTo>
                    <a:pt x="278" y="0"/>
                  </a:moveTo>
                  <a:cubicBezTo>
                    <a:pt x="228" y="0"/>
                    <a:pt x="178" y="23"/>
                    <a:pt x="122" y="65"/>
                  </a:cubicBezTo>
                  <a:cubicBezTo>
                    <a:pt x="0" y="187"/>
                    <a:pt x="0" y="278"/>
                    <a:pt x="92" y="399"/>
                  </a:cubicBezTo>
                  <a:cubicBezTo>
                    <a:pt x="213" y="521"/>
                    <a:pt x="2219" y="2953"/>
                    <a:pt x="4712" y="3621"/>
                  </a:cubicBezTo>
                  <a:cubicBezTo>
                    <a:pt x="4864" y="3682"/>
                    <a:pt x="5076" y="3713"/>
                    <a:pt x="5228" y="3743"/>
                  </a:cubicBezTo>
                  <a:cubicBezTo>
                    <a:pt x="5240" y="3747"/>
                    <a:pt x="5253" y="3749"/>
                    <a:pt x="5266" y="3749"/>
                  </a:cubicBezTo>
                  <a:cubicBezTo>
                    <a:pt x="5350" y="3749"/>
                    <a:pt x="5445" y="3666"/>
                    <a:pt x="5472" y="3561"/>
                  </a:cubicBezTo>
                  <a:cubicBezTo>
                    <a:pt x="5532" y="3439"/>
                    <a:pt x="5411" y="3317"/>
                    <a:pt x="5289" y="3287"/>
                  </a:cubicBezTo>
                  <a:cubicBezTo>
                    <a:pt x="2736" y="2862"/>
                    <a:pt x="487" y="126"/>
                    <a:pt x="456" y="96"/>
                  </a:cubicBezTo>
                  <a:cubicBezTo>
                    <a:pt x="391" y="30"/>
                    <a:pt x="335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7" name="Google Shape;937;p38"/>
            <p:cNvSpPr/>
            <p:nvPr/>
          </p:nvSpPr>
          <p:spPr>
            <a:xfrm>
              <a:off x="2258550" y="2830350"/>
              <a:ext cx="379950" cy="1388350"/>
            </a:xfrm>
            <a:custGeom>
              <a:rect b="b" l="l" r="r" t="t"/>
              <a:pathLst>
                <a:path extrusionOk="0" h="55534" w="15198">
                  <a:moveTo>
                    <a:pt x="15198" y="0"/>
                  </a:moveTo>
                  <a:lnTo>
                    <a:pt x="3891" y="365"/>
                  </a:lnTo>
                  <a:lnTo>
                    <a:pt x="2949" y="11247"/>
                  </a:lnTo>
                  <a:lnTo>
                    <a:pt x="0" y="55533"/>
                  </a:lnTo>
                  <a:lnTo>
                    <a:pt x="4803" y="55229"/>
                  </a:lnTo>
                  <a:lnTo>
                    <a:pt x="15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8" name="Google Shape;938;p38"/>
            <p:cNvSpPr/>
            <p:nvPr/>
          </p:nvSpPr>
          <p:spPr>
            <a:xfrm>
              <a:off x="2258550" y="4203475"/>
              <a:ext cx="109450" cy="127250"/>
            </a:xfrm>
            <a:custGeom>
              <a:rect b="b" l="l" r="r" t="t"/>
              <a:pathLst>
                <a:path extrusionOk="0" h="5090" w="4378">
                  <a:moveTo>
                    <a:pt x="4377" y="0"/>
                  </a:moveTo>
                  <a:lnTo>
                    <a:pt x="365" y="304"/>
                  </a:lnTo>
                  <a:lnTo>
                    <a:pt x="0" y="4529"/>
                  </a:lnTo>
                  <a:cubicBezTo>
                    <a:pt x="0" y="4529"/>
                    <a:pt x="961" y="5090"/>
                    <a:pt x="2526" y="5090"/>
                  </a:cubicBezTo>
                  <a:cubicBezTo>
                    <a:pt x="2889" y="5090"/>
                    <a:pt x="3285" y="5060"/>
                    <a:pt x="3708" y="4985"/>
                  </a:cubicBezTo>
                  <a:lnTo>
                    <a:pt x="4377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9" name="Google Shape;939;p38"/>
            <p:cNvSpPr/>
            <p:nvPr/>
          </p:nvSpPr>
          <p:spPr>
            <a:xfrm>
              <a:off x="2240300" y="4183700"/>
              <a:ext cx="161125" cy="70700"/>
            </a:xfrm>
            <a:custGeom>
              <a:rect b="b" l="l" r="r" t="t"/>
              <a:pathLst>
                <a:path extrusionOk="0" h="2828" w="6445">
                  <a:moveTo>
                    <a:pt x="183" y="1"/>
                  </a:moveTo>
                  <a:lnTo>
                    <a:pt x="183" y="1"/>
                  </a:lnTo>
                  <a:cubicBezTo>
                    <a:pt x="1" y="852"/>
                    <a:pt x="1" y="1703"/>
                    <a:pt x="213" y="2554"/>
                  </a:cubicBezTo>
                  <a:lnTo>
                    <a:pt x="5989" y="2828"/>
                  </a:lnTo>
                  <a:cubicBezTo>
                    <a:pt x="6293" y="1977"/>
                    <a:pt x="6445" y="1095"/>
                    <a:pt x="6171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0" name="Google Shape;940;p38"/>
            <p:cNvSpPr/>
            <p:nvPr/>
          </p:nvSpPr>
          <p:spPr>
            <a:xfrm>
              <a:off x="2241075" y="4271850"/>
              <a:ext cx="376150" cy="172925"/>
            </a:xfrm>
            <a:custGeom>
              <a:rect b="b" l="l" r="r" t="t"/>
              <a:pathLst>
                <a:path extrusionOk="0" h="6917" w="15046">
                  <a:moveTo>
                    <a:pt x="5659" y="0"/>
                  </a:moveTo>
                  <a:cubicBezTo>
                    <a:pt x="5024" y="0"/>
                    <a:pt x="4195" y="1126"/>
                    <a:pt x="4195" y="1126"/>
                  </a:cubicBezTo>
                  <a:cubicBezTo>
                    <a:pt x="4067" y="1151"/>
                    <a:pt x="3934" y="1162"/>
                    <a:pt x="3798" y="1162"/>
                  </a:cubicBezTo>
                  <a:cubicBezTo>
                    <a:pt x="2942" y="1162"/>
                    <a:pt x="1940" y="731"/>
                    <a:pt x="1231" y="731"/>
                  </a:cubicBezTo>
                  <a:cubicBezTo>
                    <a:pt x="837" y="731"/>
                    <a:pt x="533" y="864"/>
                    <a:pt x="395" y="1277"/>
                  </a:cubicBezTo>
                  <a:cubicBezTo>
                    <a:pt x="0" y="2524"/>
                    <a:pt x="395" y="6597"/>
                    <a:pt x="395" y="6597"/>
                  </a:cubicBezTo>
                  <a:cubicBezTo>
                    <a:pt x="395" y="6597"/>
                    <a:pt x="6668" y="6917"/>
                    <a:pt x="10831" y="6917"/>
                  </a:cubicBezTo>
                  <a:cubicBezTo>
                    <a:pt x="12822" y="6917"/>
                    <a:pt x="14330" y="6843"/>
                    <a:pt x="14438" y="6627"/>
                  </a:cubicBezTo>
                  <a:cubicBezTo>
                    <a:pt x="14742" y="5928"/>
                    <a:pt x="15046" y="4651"/>
                    <a:pt x="13313" y="4347"/>
                  </a:cubicBezTo>
                  <a:cubicBezTo>
                    <a:pt x="12675" y="4226"/>
                    <a:pt x="11520" y="3618"/>
                    <a:pt x="10304" y="2858"/>
                  </a:cubicBezTo>
                  <a:cubicBezTo>
                    <a:pt x="10122" y="2736"/>
                    <a:pt x="9909" y="2585"/>
                    <a:pt x="9727" y="2463"/>
                  </a:cubicBezTo>
                  <a:cubicBezTo>
                    <a:pt x="9605" y="2433"/>
                    <a:pt x="9514" y="2372"/>
                    <a:pt x="9453" y="2341"/>
                  </a:cubicBezTo>
                  <a:cubicBezTo>
                    <a:pt x="9210" y="2159"/>
                    <a:pt x="9028" y="2068"/>
                    <a:pt x="8815" y="1916"/>
                  </a:cubicBezTo>
                  <a:cubicBezTo>
                    <a:pt x="8693" y="1794"/>
                    <a:pt x="8541" y="1703"/>
                    <a:pt x="8420" y="1642"/>
                  </a:cubicBezTo>
                  <a:cubicBezTo>
                    <a:pt x="8237" y="1521"/>
                    <a:pt x="8085" y="1429"/>
                    <a:pt x="7903" y="1308"/>
                  </a:cubicBezTo>
                  <a:cubicBezTo>
                    <a:pt x="6778" y="578"/>
                    <a:pt x="5927" y="1"/>
                    <a:pt x="5684" y="1"/>
                  </a:cubicBezTo>
                  <a:cubicBezTo>
                    <a:pt x="5676" y="0"/>
                    <a:pt x="5667" y="0"/>
                    <a:pt x="5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1" name="Google Shape;941;p38"/>
            <p:cNvSpPr/>
            <p:nvPr/>
          </p:nvSpPr>
          <p:spPr>
            <a:xfrm>
              <a:off x="2418875" y="4317450"/>
              <a:ext cx="58550" cy="47475"/>
            </a:xfrm>
            <a:custGeom>
              <a:rect b="b" l="l" r="r" t="t"/>
              <a:pathLst>
                <a:path extrusionOk="0" h="1899" w="2342">
                  <a:moveTo>
                    <a:pt x="1642" y="1"/>
                  </a:moveTo>
                  <a:cubicBezTo>
                    <a:pt x="1520" y="61"/>
                    <a:pt x="1429" y="92"/>
                    <a:pt x="1308" y="153"/>
                  </a:cubicBezTo>
                  <a:cubicBezTo>
                    <a:pt x="578" y="548"/>
                    <a:pt x="92" y="1490"/>
                    <a:pt x="61" y="1520"/>
                  </a:cubicBezTo>
                  <a:cubicBezTo>
                    <a:pt x="1" y="1642"/>
                    <a:pt x="61" y="1794"/>
                    <a:pt x="153" y="1885"/>
                  </a:cubicBezTo>
                  <a:cubicBezTo>
                    <a:pt x="213" y="1885"/>
                    <a:pt x="247" y="1899"/>
                    <a:pt x="290" y="1899"/>
                  </a:cubicBezTo>
                  <a:cubicBezTo>
                    <a:pt x="311" y="1899"/>
                    <a:pt x="335" y="1895"/>
                    <a:pt x="365" y="1885"/>
                  </a:cubicBezTo>
                  <a:cubicBezTo>
                    <a:pt x="426" y="1885"/>
                    <a:pt x="487" y="1824"/>
                    <a:pt x="517" y="1764"/>
                  </a:cubicBezTo>
                  <a:cubicBezTo>
                    <a:pt x="517" y="1764"/>
                    <a:pt x="1004" y="912"/>
                    <a:pt x="1581" y="609"/>
                  </a:cubicBezTo>
                  <a:cubicBezTo>
                    <a:pt x="1817" y="491"/>
                    <a:pt x="2034" y="446"/>
                    <a:pt x="2205" y="446"/>
                  </a:cubicBezTo>
                  <a:cubicBezTo>
                    <a:pt x="2255" y="446"/>
                    <a:pt x="2300" y="450"/>
                    <a:pt x="2341" y="457"/>
                  </a:cubicBezTo>
                  <a:cubicBezTo>
                    <a:pt x="2341" y="153"/>
                    <a:pt x="203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38"/>
            <p:cNvSpPr/>
            <p:nvPr/>
          </p:nvSpPr>
          <p:spPr>
            <a:xfrm>
              <a:off x="2399875" y="4301500"/>
              <a:ext cx="50950" cy="45925"/>
            </a:xfrm>
            <a:custGeom>
              <a:rect b="b" l="l" r="r" t="t"/>
              <a:pathLst>
                <a:path extrusionOk="0" h="1837" w="2038">
                  <a:moveTo>
                    <a:pt x="1460" y="0"/>
                  </a:moveTo>
                  <a:cubicBezTo>
                    <a:pt x="1369" y="31"/>
                    <a:pt x="1338" y="31"/>
                    <a:pt x="1308" y="91"/>
                  </a:cubicBezTo>
                  <a:cubicBezTo>
                    <a:pt x="578" y="456"/>
                    <a:pt x="92" y="1399"/>
                    <a:pt x="62" y="1459"/>
                  </a:cubicBezTo>
                  <a:cubicBezTo>
                    <a:pt x="1" y="1550"/>
                    <a:pt x="62" y="1702"/>
                    <a:pt x="153" y="1794"/>
                  </a:cubicBezTo>
                  <a:cubicBezTo>
                    <a:pt x="217" y="1815"/>
                    <a:pt x="251" y="1837"/>
                    <a:pt x="298" y="1837"/>
                  </a:cubicBezTo>
                  <a:cubicBezTo>
                    <a:pt x="317" y="1837"/>
                    <a:pt x="339" y="1833"/>
                    <a:pt x="365" y="1824"/>
                  </a:cubicBezTo>
                  <a:cubicBezTo>
                    <a:pt x="426" y="1824"/>
                    <a:pt x="487" y="1763"/>
                    <a:pt x="517" y="1702"/>
                  </a:cubicBezTo>
                  <a:cubicBezTo>
                    <a:pt x="517" y="1702"/>
                    <a:pt x="1004" y="882"/>
                    <a:pt x="1581" y="578"/>
                  </a:cubicBezTo>
                  <a:cubicBezTo>
                    <a:pt x="1733" y="487"/>
                    <a:pt x="1885" y="426"/>
                    <a:pt x="2037" y="426"/>
                  </a:cubicBezTo>
                  <a:cubicBezTo>
                    <a:pt x="2007" y="91"/>
                    <a:pt x="173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3" name="Google Shape;943;p38"/>
            <p:cNvSpPr/>
            <p:nvPr/>
          </p:nvSpPr>
          <p:spPr>
            <a:xfrm>
              <a:off x="2443950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7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39" y="1867"/>
                    <a:pt x="282" y="1867"/>
                  </a:cubicBezTo>
                  <a:cubicBezTo>
                    <a:pt x="299" y="1867"/>
                    <a:pt x="317" y="1864"/>
                    <a:pt x="335" y="1855"/>
                  </a:cubicBezTo>
                  <a:cubicBezTo>
                    <a:pt x="426" y="1855"/>
                    <a:pt x="457" y="1824"/>
                    <a:pt x="487" y="1733"/>
                  </a:cubicBezTo>
                  <a:cubicBezTo>
                    <a:pt x="487" y="1733"/>
                    <a:pt x="1004" y="913"/>
                    <a:pt x="1551" y="609"/>
                  </a:cubicBezTo>
                  <a:cubicBezTo>
                    <a:pt x="1794" y="487"/>
                    <a:pt x="1976" y="457"/>
                    <a:pt x="2159" y="457"/>
                  </a:cubicBezTo>
                  <a:cubicBezTo>
                    <a:pt x="2189" y="153"/>
                    <a:pt x="194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4" name="Google Shape;944;p38"/>
            <p:cNvSpPr/>
            <p:nvPr/>
          </p:nvSpPr>
          <p:spPr>
            <a:xfrm>
              <a:off x="1986500" y="2830350"/>
              <a:ext cx="439250" cy="1398225"/>
            </a:xfrm>
            <a:custGeom>
              <a:rect b="b" l="l" r="r" t="t"/>
              <a:pathLst>
                <a:path extrusionOk="0" h="55929" w="17570">
                  <a:moveTo>
                    <a:pt x="5229" y="0"/>
                  </a:moveTo>
                  <a:cubicBezTo>
                    <a:pt x="5958" y="5988"/>
                    <a:pt x="7022" y="27235"/>
                    <a:pt x="7022" y="27235"/>
                  </a:cubicBezTo>
                  <a:cubicBezTo>
                    <a:pt x="7022" y="27235"/>
                    <a:pt x="5198" y="31612"/>
                    <a:pt x="3709" y="36840"/>
                  </a:cubicBezTo>
                  <a:cubicBezTo>
                    <a:pt x="2219" y="42068"/>
                    <a:pt x="0" y="55746"/>
                    <a:pt x="0" y="55746"/>
                  </a:cubicBezTo>
                  <a:lnTo>
                    <a:pt x="4286" y="55928"/>
                  </a:lnTo>
                  <a:lnTo>
                    <a:pt x="15259" y="29971"/>
                  </a:lnTo>
                  <a:lnTo>
                    <a:pt x="17569" y="1125"/>
                  </a:lnTo>
                  <a:lnTo>
                    <a:pt x="7478" y="335"/>
                  </a:lnTo>
                  <a:lnTo>
                    <a:pt x="6900" y="27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5" name="Google Shape;945;p38"/>
            <p:cNvSpPr/>
            <p:nvPr/>
          </p:nvSpPr>
          <p:spPr>
            <a:xfrm>
              <a:off x="2003975" y="2835675"/>
              <a:ext cx="208225" cy="1380725"/>
            </a:xfrm>
            <a:custGeom>
              <a:rect b="b" l="l" r="r" t="t"/>
              <a:pathLst>
                <a:path extrusionOk="0" h="55229" w="8329">
                  <a:moveTo>
                    <a:pt x="6201" y="0"/>
                  </a:moveTo>
                  <a:lnTo>
                    <a:pt x="7751" y="26900"/>
                  </a:lnTo>
                  <a:cubicBezTo>
                    <a:pt x="7508" y="27569"/>
                    <a:pt x="5137" y="33040"/>
                    <a:pt x="4195" y="35867"/>
                  </a:cubicBezTo>
                  <a:cubicBezTo>
                    <a:pt x="2645" y="40426"/>
                    <a:pt x="31" y="54712"/>
                    <a:pt x="1" y="54864"/>
                  </a:cubicBezTo>
                  <a:cubicBezTo>
                    <a:pt x="1" y="55077"/>
                    <a:pt x="122" y="55168"/>
                    <a:pt x="274" y="55229"/>
                  </a:cubicBezTo>
                  <a:lnTo>
                    <a:pt x="305" y="55229"/>
                  </a:lnTo>
                  <a:cubicBezTo>
                    <a:pt x="426" y="55229"/>
                    <a:pt x="578" y="55138"/>
                    <a:pt x="578" y="54986"/>
                  </a:cubicBezTo>
                  <a:cubicBezTo>
                    <a:pt x="608" y="54834"/>
                    <a:pt x="3192" y="40578"/>
                    <a:pt x="4712" y="36049"/>
                  </a:cubicBezTo>
                  <a:cubicBezTo>
                    <a:pt x="5745" y="33101"/>
                    <a:pt x="8299" y="27143"/>
                    <a:pt x="8299" y="27052"/>
                  </a:cubicBezTo>
                  <a:cubicBezTo>
                    <a:pt x="8299" y="27022"/>
                    <a:pt x="8329" y="26992"/>
                    <a:pt x="8329" y="26931"/>
                  </a:cubicBezTo>
                  <a:lnTo>
                    <a:pt x="6779" y="91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6" name="Google Shape;946;p38"/>
            <p:cNvSpPr/>
            <p:nvPr/>
          </p:nvSpPr>
          <p:spPr>
            <a:xfrm>
              <a:off x="1971300" y="4202700"/>
              <a:ext cx="123125" cy="128025"/>
            </a:xfrm>
            <a:custGeom>
              <a:rect b="b" l="l" r="r" t="t"/>
              <a:pathLst>
                <a:path extrusionOk="0" h="5121" w="4925">
                  <a:moveTo>
                    <a:pt x="4925" y="1"/>
                  </a:moveTo>
                  <a:lnTo>
                    <a:pt x="1247" y="274"/>
                  </a:lnTo>
                  <a:lnTo>
                    <a:pt x="1" y="4560"/>
                  </a:lnTo>
                  <a:cubicBezTo>
                    <a:pt x="1" y="4560"/>
                    <a:pt x="942" y="5121"/>
                    <a:pt x="2499" y="5121"/>
                  </a:cubicBezTo>
                  <a:cubicBezTo>
                    <a:pt x="2860" y="5121"/>
                    <a:pt x="3255" y="5091"/>
                    <a:pt x="3678" y="5016"/>
                  </a:cubicBezTo>
                  <a:lnTo>
                    <a:pt x="4925" y="1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7" name="Google Shape;947;p38"/>
            <p:cNvSpPr/>
            <p:nvPr/>
          </p:nvSpPr>
          <p:spPr>
            <a:xfrm>
              <a:off x="1950775" y="4188275"/>
              <a:ext cx="177850" cy="70700"/>
            </a:xfrm>
            <a:custGeom>
              <a:rect b="b" l="l" r="r" t="t"/>
              <a:pathLst>
                <a:path extrusionOk="0" h="2828" w="7114">
                  <a:moveTo>
                    <a:pt x="426" y="0"/>
                  </a:moveTo>
                  <a:cubicBezTo>
                    <a:pt x="92" y="821"/>
                    <a:pt x="1" y="1642"/>
                    <a:pt x="183" y="2493"/>
                  </a:cubicBezTo>
                  <a:lnTo>
                    <a:pt x="6232" y="2827"/>
                  </a:lnTo>
                  <a:cubicBezTo>
                    <a:pt x="7053" y="2189"/>
                    <a:pt x="7113" y="1429"/>
                    <a:pt x="6901" y="39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38"/>
            <p:cNvSpPr/>
            <p:nvPr/>
          </p:nvSpPr>
          <p:spPr>
            <a:xfrm>
              <a:off x="1946225" y="4271850"/>
              <a:ext cx="376925" cy="172925"/>
            </a:xfrm>
            <a:custGeom>
              <a:rect b="b" l="l" r="r" t="t"/>
              <a:pathLst>
                <a:path extrusionOk="0" h="6917" w="15077">
                  <a:moveTo>
                    <a:pt x="5689" y="0"/>
                  </a:moveTo>
                  <a:cubicBezTo>
                    <a:pt x="5025" y="0"/>
                    <a:pt x="4225" y="1126"/>
                    <a:pt x="4225" y="1126"/>
                  </a:cubicBezTo>
                  <a:cubicBezTo>
                    <a:pt x="4098" y="1151"/>
                    <a:pt x="3965" y="1162"/>
                    <a:pt x="3828" y="1162"/>
                  </a:cubicBezTo>
                  <a:cubicBezTo>
                    <a:pt x="2970" y="1162"/>
                    <a:pt x="1957" y="731"/>
                    <a:pt x="1248" y="731"/>
                  </a:cubicBezTo>
                  <a:cubicBezTo>
                    <a:pt x="854" y="731"/>
                    <a:pt x="554" y="864"/>
                    <a:pt x="426" y="1277"/>
                  </a:cubicBezTo>
                  <a:cubicBezTo>
                    <a:pt x="0" y="2524"/>
                    <a:pt x="426" y="6597"/>
                    <a:pt x="426" y="6597"/>
                  </a:cubicBezTo>
                  <a:cubicBezTo>
                    <a:pt x="426" y="6597"/>
                    <a:pt x="6699" y="6917"/>
                    <a:pt x="10852" y="6917"/>
                  </a:cubicBezTo>
                  <a:cubicBezTo>
                    <a:pt x="12839" y="6917"/>
                    <a:pt x="14340" y="6843"/>
                    <a:pt x="14438" y="6627"/>
                  </a:cubicBezTo>
                  <a:cubicBezTo>
                    <a:pt x="14742" y="5928"/>
                    <a:pt x="15077" y="4651"/>
                    <a:pt x="13344" y="4347"/>
                  </a:cubicBezTo>
                  <a:cubicBezTo>
                    <a:pt x="12706" y="4226"/>
                    <a:pt x="11551" y="3618"/>
                    <a:pt x="10335" y="2858"/>
                  </a:cubicBezTo>
                  <a:cubicBezTo>
                    <a:pt x="10153" y="2736"/>
                    <a:pt x="9909" y="2585"/>
                    <a:pt x="9727" y="2463"/>
                  </a:cubicBezTo>
                  <a:cubicBezTo>
                    <a:pt x="9606" y="2433"/>
                    <a:pt x="9545" y="2372"/>
                    <a:pt x="9454" y="2341"/>
                  </a:cubicBezTo>
                  <a:cubicBezTo>
                    <a:pt x="9241" y="2159"/>
                    <a:pt x="9058" y="2068"/>
                    <a:pt x="8815" y="1916"/>
                  </a:cubicBezTo>
                  <a:cubicBezTo>
                    <a:pt x="8694" y="1794"/>
                    <a:pt x="8542" y="1703"/>
                    <a:pt x="8450" y="1642"/>
                  </a:cubicBezTo>
                  <a:cubicBezTo>
                    <a:pt x="8238" y="1521"/>
                    <a:pt x="8086" y="1429"/>
                    <a:pt x="7903" y="1308"/>
                  </a:cubicBezTo>
                  <a:cubicBezTo>
                    <a:pt x="6809" y="578"/>
                    <a:pt x="5928" y="1"/>
                    <a:pt x="5715" y="1"/>
                  </a:cubicBezTo>
                  <a:cubicBezTo>
                    <a:pt x="5706" y="0"/>
                    <a:pt x="5697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9" name="Google Shape;949;p38"/>
            <p:cNvSpPr/>
            <p:nvPr/>
          </p:nvSpPr>
          <p:spPr>
            <a:xfrm>
              <a:off x="2124800" y="4317450"/>
              <a:ext cx="57775" cy="47475"/>
            </a:xfrm>
            <a:custGeom>
              <a:rect b="b" l="l" r="r" t="t"/>
              <a:pathLst>
                <a:path extrusionOk="0" h="1899" w="2311">
                  <a:moveTo>
                    <a:pt x="1642" y="1"/>
                  </a:moveTo>
                  <a:cubicBezTo>
                    <a:pt x="1520" y="61"/>
                    <a:pt x="1399" y="92"/>
                    <a:pt x="1307" y="153"/>
                  </a:cubicBezTo>
                  <a:cubicBezTo>
                    <a:pt x="578" y="548"/>
                    <a:pt x="92" y="1490"/>
                    <a:pt x="31" y="1520"/>
                  </a:cubicBezTo>
                  <a:cubicBezTo>
                    <a:pt x="0" y="1642"/>
                    <a:pt x="31" y="1794"/>
                    <a:pt x="152" y="1885"/>
                  </a:cubicBezTo>
                  <a:cubicBezTo>
                    <a:pt x="213" y="1885"/>
                    <a:pt x="247" y="1899"/>
                    <a:pt x="281" y="1899"/>
                  </a:cubicBezTo>
                  <a:cubicBezTo>
                    <a:pt x="298" y="1899"/>
                    <a:pt x="315" y="1895"/>
                    <a:pt x="335" y="1885"/>
                  </a:cubicBezTo>
                  <a:cubicBezTo>
                    <a:pt x="426" y="1885"/>
                    <a:pt x="456" y="1824"/>
                    <a:pt x="487" y="1764"/>
                  </a:cubicBezTo>
                  <a:cubicBezTo>
                    <a:pt x="487" y="1764"/>
                    <a:pt x="1004" y="912"/>
                    <a:pt x="1551" y="609"/>
                  </a:cubicBezTo>
                  <a:cubicBezTo>
                    <a:pt x="1786" y="491"/>
                    <a:pt x="2004" y="446"/>
                    <a:pt x="2174" y="446"/>
                  </a:cubicBezTo>
                  <a:cubicBezTo>
                    <a:pt x="2224" y="446"/>
                    <a:pt x="2270" y="450"/>
                    <a:pt x="2311" y="457"/>
                  </a:cubicBezTo>
                  <a:cubicBezTo>
                    <a:pt x="2311" y="153"/>
                    <a:pt x="200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0" name="Google Shape;950;p38"/>
            <p:cNvSpPr/>
            <p:nvPr/>
          </p:nvSpPr>
          <p:spPr>
            <a:xfrm>
              <a:off x="2105800" y="4301500"/>
              <a:ext cx="50175" cy="45925"/>
            </a:xfrm>
            <a:custGeom>
              <a:rect b="b" l="l" r="r" t="t"/>
              <a:pathLst>
                <a:path extrusionOk="0" h="1837" w="2007">
                  <a:moveTo>
                    <a:pt x="1460" y="0"/>
                  </a:moveTo>
                  <a:cubicBezTo>
                    <a:pt x="1368" y="31"/>
                    <a:pt x="1338" y="31"/>
                    <a:pt x="1277" y="91"/>
                  </a:cubicBezTo>
                  <a:cubicBezTo>
                    <a:pt x="578" y="456"/>
                    <a:pt x="61" y="1399"/>
                    <a:pt x="31" y="1459"/>
                  </a:cubicBezTo>
                  <a:cubicBezTo>
                    <a:pt x="1" y="1550"/>
                    <a:pt x="31" y="1702"/>
                    <a:pt x="153" y="1794"/>
                  </a:cubicBezTo>
                  <a:cubicBezTo>
                    <a:pt x="217" y="1815"/>
                    <a:pt x="251" y="1837"/>
                    <a:pt x="287" y="1837"/>
                  </a:cubicBezTo>
                  <a:cubicBezTo>
                    <a:pt x="302" y="1837"/>
                    <a:pt x="317" y="1833"/>
                    <a:pt x="335" y="1824"/>
                  </a:cubicBezTo>
                  <a:cubicBezTo>
                    <a:pt x="426" y="1824"/>
                    <a:pt x="457" y="1763"/>
                    <a:pt x="487" y="1702"/>
                  </a:cubicBezTo>
                  <a:cubicBezTo>
                    <a:pt x="487" y="1702"/>
                    <a:pt x="1004" y="882"/>
                    <a:pt x="1551" y="578"/>
                  </a:cubicBezTo>
                  <a:cubicBezTo>
                    <a:pt x="1703" y="487"/>
                    <a:pt x="1855" y="426"/>
                    <a:pt x="2007" y="426"/>
                  </a:cubicBezTo>
                  <a:cubicBezTo>
                    <a:pt x="1976" y="91"/>
                    <a:pt x="170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1" name="Google Shape;951;p38"/>
            <p:cNvSpPr/>
            <p:nvPr/>
          </p:nvSpPr>
          <p:spPr>
            <a:xfrm>
              <a:off x="2149875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4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23" y="1867"/>
                    <a:pt x="268" y="1867"/>
                  </a:cubicBezTo>
                  <a:cubicBezTo>
                    <a:pt x="287" y="1867"/>
                    <a:pt x="308" y="1864"/>
                    <a:pt x="335" y="1855"/>
                  </a:cubicBezTo>
                  <a:cubicBezTo>
                    <a:pt x="396" y="1855"/>
                    <a:pt x="456" y="1824"/>
                    <a:pt x="487" y="1733"/>
                  </a:cubicBezTo>
                  <a:cubicBezTo>
                    <a:pt x="487" y="1733"/>
                    <a:pt x="973" y="913"/>
                    <a:pt x="1551" y="609"/>
                  </a:cubicBezTo>
                  <a:cubicBezTo>
                    <a:pt x="1763" y="487"/>
                    <a:pt x="1976" y="457"/>
                    <a:pt x="2159" y="457"/>
                  </a:cubicBezTo>
                  <a:cubicBezTo>
                    <a:pt x="2189" y="153"/>
                    <a:pt x="197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38"/>
            <p:cNvSpPr/>
            <p:nvPr/>
          </p:nvSpPr>
          <p:spPr>
            <a:xfrm>
              <a:off x="2468275" y="1724700"/>
              <a:ext cx="401250" cy="230675"/>
            </a:xfrm>
            <a:custGeom>
              <a:rect b="b" l="l" r="r" t="t"/>
              <a:pathLst>
                <a:path extrusionOk="0" h="9227" w="16050">
                  <a:moveTo>
                    <a:pt x="16019" y="1"/>
                  </a:moveTo>
                  <a:lnTo>
                    <a:pt x="14621" y="1369"/>
                  </a:lnTo>
                  <a:lnTo>
                    <a:pt x="14226" y="1399"/>
                  </a:lnTo>
                  <a:lnTo>
                    <a:pt x="14074" y="1399"/>
                  </a:lnTo>
                  <a:lnTo>
                    <a:pt x="13739" y="1430"/>
                  </a:lnTo>
                  <a:lnTo>
                    <a:pt x="3344" y="2281"/>
                  </a:lnTo>
                  <a:cubicBezTo>
                    <a:pt x="1429" y="2433"/>
                    <a:pt x="0" y="4104"/>
                    <a:pt x="152" y="6019"/>
                  </a:cubicBezTo>
                  <a:cubicBezTo>
                    <a:pt x="296" y="7852"/>
                    <a:pt x="1788" y="9226"/>
                    <a:pt x="3587" y="9226"/>
                  </a:cubicBezTo>
                  <a:cubicBezTo>
                    <a:pt x="3698" y="9226"/>
                    <a:pt x="3809" y="9221"/>
                    <a:pt x="3921" y="9211"/>
                  </a:cubicBezTo>
                  <a:lnTo>
                    <a:pt x="16049" y="8238"/>
                  </a:lnTo>
                  <a:lnTo>
                    <a:pt x="160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3" name="Google Shape;953;p38"/>
            <p:cNvSpPr/>
            <p:nvPr/>
          </p:nvSpPr>
          <p:spPr>
            <a:xfrm>
              <a:off x="2066300" y="1722100"/>
              <a:ext cx="598800" cy="1186475"/>
            </a:xfrm>
            <a:custGeom>
              <a:rect b="b" l="l" r="r" t="t"/>
              <a:pathLst>
                <a:path extrusionOk="0" h="47459" w="23952">
                  <a:moveTo>
                    <a:pt x="14642" y="1"/>
                  </a:moveTo>
                  <a:cubicBezTo>
                    <a:pt x="13228" y="1"/>
                    <a:pt x="11828" y="395"/>
                    <a:pt x="10608" y="1169"/>
                  </a:cubicBezTo>
                  <a:cubicBezTo>
                    <a:pt x="8936" y="2233"/>
                    <a:pt x="6809" y="3783"/>
                    <a:pt x="5441" y="5758"/>
                  </a:cubicBezTo>
                  <a:cubicBezTo>
                    <a:pt x="5380" y="5880"/>
                    <a:pt x="5258" y="6032"/>
                    <a:pt x="5198" y="6123"/>
                  </a:cubicBezTo>
                  <a:cubicBezTo>
                    <a:pt x="4985" y="6397"/>
                    <a:pt x="4833" y="6701"/>
                    <a:pt x="4742" y="7005"/>
                  </a:cubicBezTo>
                  <a:cubicBezTo>
                    <a:pt x="4286" y="8008"/>
                    <a:pt x="4043" y="9132"/>
                    <a:pt x="3921" y="10379"/>
                  </a:cubicBezTo>
                  <a:cubicBezTo>
                    <a:pt x="3739" y="12749"/>
                    <a:pt x="4043" y="15485"/>
                    <a:pt x="4195" y="18281"/>
                  </a:cubicBezTo>
                  <a:cubicBezTo>
                    <a:pt x="4347" y="20531"/>
                    <a:pt x="4377" y="22810"/>
                    <a:pt x="4073" y="24968"/>
                  </a:cubicBezTo>
                  <a:cubicBezTo>
                    <a:pt x="3982" y="25789"/>
                    <a:pt x="3769" y="26701"/>
                    <a:pt x="3587" y="27643"/>
                  </a:cubicBezTo>
                  <a:cubicBezTo>
                    <a:pt x="3556" y="27826"/>
                    <a:pt x="3526" y="27978"/>
                    <a:pt x="3465" y="28160"/>
                  </a:cubicBezTo>
                  <a:cubicBezTo>
                    <a:pt x="3404" y="28434"/>
                    <a:pt x="3374" y="28707"/>
                    <a:pt x="3283" y="29011"/>
                  </a:cubicBezTo>
                  <a:cubicBezTo>
                    <a:pt x="3252" y="29072"/>
                    <a:pt x="3252" y="29193"/>
                    <a:pt x="3222" y="29285"/>
                  </a:cubicBezTo>
                  <a:cubicBezTo>
                    <a:pt x="3100" y="29741"/>
                    <a:pt x="2979" y="30227"/>
                    <a:pt x="2857" y="30713"/>
                  </a:cubicBezTo>
                  <a:cubicBezTo>
                    <a:pt x="2857" y="30744"/>
                    <a:pt x="2857" y="30744"/>
                    <a:pt x="2827" y="30804"/>
                  </a:cubicBezTo>
                  <a:cubicBezTo>
                    <a:pt x="2766" y="31139"/>
                    <a:pt x="2675" y="31473"/>
                    <a:pt x="2614" y="31777"/>
                  </a:cubicBezTo>
                  <a:cubicBezTo>
                    <a:pt x="2553" y="31899"/>
                    <a:pt x="2553" y="32020"/>
                    <a:pt x="2523" y="32111"/>
                  </a:cubicBezTo>
                  <a:cubicBezTo>
                    <a:pt x="2462" y="32507"/>
                    <a:pt x="2340" y="32841"/>
                    <a:pt x="2249" y="33236"/>
                  </a:cubicBezTo>
                  <a:cubicBezTo>
                    <a:pt x="2219" y="33449"/>
                    <a:pt x="2158" y="33692"/>
                    <a:pt x="2097" y="33905"/>
                  </a:cubicBezTo>
                  <a:cubicBezTo>
                    <a:pt x="2067" y="34057"/>
                    <a:pt x="2037" y="34178"/>
                    <a:pt x="2006" y="34330"/>
                  </a:cubicBezTo>
                  <a:lnTo>
                    <a:pt x="1763" y="35242"/>
                  </a:lnTo>
                  <a:cubicBezTo>
                    <a:pt x="790" y="39437"/>
                    <a:pt x="0" y="43327"/>
                    <a:pt x="851" y="44361"/>
                  </a:cubicBezTo>
                  <a:cubicBezTo>
                    <a:pt x="2432" y="46185"/>
                    <a:pt x="11186" y="45394"/>
                    <a:pt x="15715" y="46884"/>
                  </a:cubicBezTo>
                  <a:cubicBezTo>
                    <a:pt x="16977" y="47290"/>
                    <a:pt x="18103" y="47459"/>
                    <a:pt x="19082" y="47459"/>
                  </a:cubicBezTo>
                  <a:cubicBezTo>
                    <a:pt x="21616" y="47459"/>
                    <a:pt x="23171" y="46333"/>
                    <a:pt x="23587" y="45303"/>
                  </a:cubicBezTo>
                  <a:cubicBezTo>
                    <a:pt x="23952" y="44330"/>
                    <a:pt x="23709" y="41352"/>
                    <a:pt x="23283" y="37674"/>
                  </a:cubicBezTo>
                  <a:cubicBezTo>
                    <a:pt x="23222" y="37309"/>
                    <a:pt x="23192" y="36914"/>
                    <a:pt x="23131" y="36488"/>
                  </a:cubicBezTo>
                  <a:cubicBezTo>
                    <a:pt x="23131" y="36428"/>
                    <a:pt x="23131" y="36336"/>
                    <a:pt x="23070" y="36276"/>
                  </a:cubicBezTo>
                  <a:cubicBezTo>
                    <a:pt x="23040" y="35972"/>
                    <a:pt x="23010" y="35698"/>
                    <a:pt x="22979" y="35394"/>
                  </a:cubicBezTo>
                  <a:cubicBezTo>
                    <a:pt x="22918" y="35090"/>
                    <a:pt x="22888" y="34756"/>
                    <a:pt x="22858" y="34452"/>
                  </a:cubicBezTo>
                  <a:cubicBezTo>
                    <a:pt x="22827" y="34300"/>
                    <a:pt x="22827" y="34118"/>
                    <a:pt x="22766" y="33966"/>
                  </a:cubicBezTo>
                  <a:cubicBezTo>
                    <a:pt x="22736" y="33631"/>
                    <a:pt x="22706" y="33358"/>
                    <a:pt x="22675" y="33084"/>
                  </a:cubicBezTo>
                  <a:cubicBezTo>
                    <a:pt x="22675" y="32993"/>
                    <a:pt x="22675" y="32932"/>
                    <a:pt x="22614" y="32841"/>
                  </a:cubicBezTo>
                  <a:cubicBezTo>
                    <a:pt x="22554" y="32355"/>
                    <a:pt x="22523" y="31868"/>
                    <a:pt x="22462" y="31352"/>
                  </a:cubicBezTo>
                  <a:lnTo>
                    <a:pt x="22462" y="31200"/>
                  </a:lnTo>
                  <a:cubicBezTo>
                    <a:pt x="22432" y="30896"/>
                    <a:pt x="22402" y="30652"/>
                    <a:pt x="22371" y="30349"/>
                  </a:cubicBezTo>
                  <a:lnTo>
                    <a:pt x="22371" y="30227"/>
                  </a:lnTo>
                  <a:cubicBezTo>
                    <a:pt x="22371" y="30075"/>
                    <a:pt x="22310" y="29953"/>
                    <a:pt x="22310" y="29801"/>
                  </a:cubicBezTo>
                  <a:cubicBezTo>
                    <a:pt x="22219" y="28586"/>
                    <a:pt x="22098" y="27400"/>
                    <a:pt x="21976" y="26306"/>
                  </a:cubicBezTo>
                  <a:cubicBezTo>
                    <a:pt x="21763" y="23661"/>
                    <a:pt x="21703" y="21260"/>
                    <a:pt x="21946" y="19710"/>
                  </a:cubicBezTo>
                  <a:cubicBezTo>
                    <a:pt x="21946" y="19588"/>
                    <a:pt x="21976" y="19497"/>
                    <a:pt x="21976" y="19406"/>
                  </a:cubicBezTo>
                  <a:cubicBezTo>
                    <a:pt x="22462" y="16063"/>
                    <a:pt x="22675" y="12142"/>
                    <a:pt x="22584" y="8950"/>
                  </a:cubicBezTo>
                  <a:cubicBezTo>
                    <a:pt x="22554" y="6488"/>
                    <a:pt x="22371" y="4451"/>
                    <a:pt x="22007" y="3448"/>
                  </a:cubicBezTo>
                  <a:cubicBezTo>
                    <a:pt x="21551" y="1989"/>
                    <a:pt x="18450" y="500"/>
                    <a:pt x="15897" y="105"/>
                  </a:cubicBezTo>
                  <a:cubicBezTo>
                    <a:pt x="15480" y="35"/>
                    <a:pt x="15060" y="1"/>
                    <a:pt x="14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4" name="Google Shape;954;p38"/>
            <p:cNvSpPr/>
            <p:nvPr/>
          </p:nvSpPr>
          <p:spPr>
            <a:xfrm>
              <a:off x="2417350" y="1864525"/>
              <a:ext cx="31200" cy="16850"/>
            </a:xfrm>
            <a:custGeom>
              <a:rect b="b" l="l" r="r" t="t"/>
              <a:pathLst>
                <a:path extrusionOk="0" h="674" w="1248">
                  <a:moveTo>
                    <a:pt x="639" y="1"/>
                  </a:moveTo>
                  <a:cubicBezTo>
                    <a:pt x="305" y="1"/>
                    <a:pt x="31" y="92"/>
                    <a:pt x="1" y="305"/>
                  </a:cubicBezTo>
                  <a:cubicBezTo>
                    <a:pt x="1" y="487"/>
                    <a:pt x="274" y="639"/>
                    <a:pt x="609" y="669"/>
                  </a:cubicBezTo>
                  <a:cubicBezTo>
                    <a:pt x="638" y="672"/>
                    <a:pt x="666" y="673"/>
                    <a:pt x="695" y="673"/>
                  </a:cubicBezTo>
                  <a:cubicBezTo>
                    <a:pt x="993" y="673"/>
                    <a:pt x="1247" y="532"/>
                    <a:pt x="1247" y="365"/>
                  </a:cubicBezTo>
                  <a:cubicBezTo>
                    <a:pt x="1247" y="183"/>
                    <a:pt x="973" y="31"/>
                    <a:pt x="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38"/>
            <p:cNvSpPr/>
            <p:nvPr/>
          </p:nvSpPr>
          <p:spPr>
            <a:xfrm>
              <a:off x="2430275" y="1870600"/>
              <a:ext cx="56250" cy="301700"/>
            </a:xfrm>
            <a:custGeom>
              <a:rect b="b" l="l" r="r" t="t"/>
              <a:pathLst>
                <a:path extrusionOk="0" h="12068" w="2250">
                  <a:moveTo>
                    <a:pt x="122" y="1"/>
                  </a:moveTo>
                  <a:cubicBezTo>
                    <a:pt x="61" y="31"/>
                    <a:pt x="1" y="122"/>
                    <a:pt x="1" y="153"/>
                  </a:cubicBezTo>
                  <a:cubicBezTo>
                    <a:pt x="61" y="244"/>
                    <a:pt x="1946" y="7387"/>
                    <a:pt x="1672" y="11916"/>
                  </a:cubicBezTo>
                  <a:cubicBezTo>
                    <a:pt x="1642" y="12007"/>
                    <a:pt x="1733" y="12068"/>
                    <a:pt x="1794" y="12068"/>
                  </a:cubicBezTo>
                  <a:cubicBezTo>
                    <a:pt x="1885" y="12068"/>
                    <a:pt x="1915" y="12007"/>
                    <a:pt x="1946" y="11946"/>
                  </a:cubicBezTo>
                  <a:cubicBezTo>
                    <a:pt x="2250" y="7387"/>
                    <a:pt x="305" y="183"/>
                    <a:pt x="274" y="122"/>
                  </a:cubicBezTo>
                  <a:cubicBezTo>
                    <a:pt x="244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6" name="Google Shape;956;p38"/>
            <p:cNvSpPr/>
            <p:nvPr/>
          </p:nvSpPr>
          <p:spPr>
            <a:xfrm>
              <a:off x="2523750" y="1856150"/>
              <a:ext cx="31175" cy="17225"/>
            </a:xfrm>
            <a:custGeom>
              <a:rect b="b" l="l" r="r" t="t"/>
              <a:pathLst>
                <a:path extrusionOk="0" h="689" w="1247">
                  <a:moveTo>
                    <a:pt x="800" y="1"/>
                  </a:moveTo>
                  <a:cubicBezTo>
                    <a:pt x="731" y="1"/>
                    <a:pt x="656" y="10"/>
                    <a:pt x="578" y="32"/>
                  </a:cubicBezTo>
                  <a:cubicBezTo>
                    <a:pt x="243" y="93"/>
                    <a:pt x="0" y="245"/>
                    <a:pt x="0" y="427"/>
                  </a:cubicBezTo>
                  <a:cubicBezTo>
                    <a:pt x="24" y="596"/>
                    <a:pt x="203" y="689"/>
                    <a:pt x="443" y="689"/>
                  </a:cubicBezTo>
                  <a:cubicBezTo>
                    <a:pt x="505" y="689"/>
                    <a:pt x="570" y="682"/>
                    <a:pt x="639" y="670"/>
                  </a:cubicBezTo>
                  <a:cubicBezTo>
                    <a:pt x="1003" y="640"/>
                    <a:pt x="1246" y="427"/>
                    <a:pt x="1216" y="245"/>
                  </a:cubicBezTo>
                  <a:cubicBezTo>
                    <a:pt x="1193" y="105"/>
                    <a:pt x="1027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7" name="Google Shape;957;p38"/>
            <p:cNvSpPr/>
            <p:nvPr/>
          </p:nvSpPr>
          <p:spPr>
            <a:xfrm>
              <a:off x="2536650" y="1863000"/>
              <a:ext cx="57025" cy="301700"/>
            </a:xfrm>
            <a:custGeom>
              <a:rect b="b" l="l" r="r" t="t"/>
              <a:pathLst>
                <a:path extrusionOk="0" h="12068" w="2281">
                  <a:moveTo>
                    <a:pt x="123" y="1"/>
                  </a:moveTo>
                  <a:cubicBezTo>
                    <a:pt x="62" y="62"/>
                    <a:pt x="1" y="122"/>
                    <a:pt x="1" y="153"/>
                  </a:cubicBezTo>
                  <a:cubicBezTo>
                    <a:pt x="62" y="244"/>
                    <a:pt x="1977" y="7387"/>
                    <a:pt x="1734" y="11916"/>
                  </a:cubicBezTo>
                  <a:cubicBezTo>
                    <a:pt x="1734" y="11977"/>
                    <a:pt x="1764" y="12007"/>
                    <a:pt x="1885" y="12068"/>
                  </a:cubicBezTo>
                  <a:cubicBezTo>
                    <a:pt x="1946" y="12068"/>
                    <a:pt x="2037" y="12007"/>
                    <a:pt x="2037" y="11946"/>
                  </a:cubicBezTo>
                  <a:cubicBezTo>
                    <a:pt x="2281" y="7387"/>
                    <a:pt x="335" y="214"/>
                    <a:pt x="275" y="122"/>
                  </a:cubicBezTo>
                  <a:cubicBezTo>
                    <a:pt x="244" y="62"/>
                    <a:pt x="183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8" name="Google Shape;958;p38"/>
            <p:cNvSpPr/>
            <p:nvPr/>
          </p:nvSpPr>
          <p:spPr>
            <a:xfrm>
              <a:off x="2150625" y="2410125"/>
              <a:ext cx="478775" cy="91225"/>
            </a:xfrm>
            <a:custGeom>
              <a:rect b="b" l="l" r="r" t="t"/>
              <a:pathLst>
                <a:path extrusionOk="0" h="3649" w="19151">
                  <a:moveTo>
                    <a:pt x="305" y="1"/>
                  </a:moveTo>
                  <a:cubicBezTo>
                    <a:pt x="274" y="213"/>
                    <a:pt x="214" y="365"/>
                    <a:pt x="183" y="548"/>
                  </a:cubicBezTo>
                  <a:cubicBezTo>
                    <a:pt x="123" y="821"/>
                    <a:pt x="62" y="1065"/>
                    <a:pt x="1" y="1338"/>
                  </a:cubicBezTo>
                  <a:cubicBezTo>
                    <a:pt x="3071" y="1946"/>
                    <a:pt x="6384" y="2402"/>
                    <a:pt x="9636" y="2797"/>
                  </a:cubicBezTo>
                  <a:cubicBezTo>
                    <a:pt x="12980" y="3162"/>
                    <a:pt x="16263" y="3435"/>
                    <a:pt x="19150" y="3648"/>
                  </a:cubicBezTo>
                  <a:cubicBezTo>
                    <a:pt x="19120" y="3344"/>
                    <a:pt x="19059" y="3101"/>
                    <a:pt x="19029" y="2797"/>
                  </a:cubicBezTo>
                  <a:lnTo>
                    <a:pt x="19029" y="2676"/>
                  </a:lnTo>
                  <a:cubicBezTo>
                    <a:pt x="19029" y="2524"/>
                    <a:pt x="18998" y="2402"/>
                    <a:pt x="18998" y="2250"/>
                  </a:cubicBezTo>
                  <a:cubicBezTo>
                    <a:pt x="13345" y="1824"/>
                    <a:pt x="6354" y="1156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9" name="Google Shape;959;p38"/>
            <p:cNvSpPr/>
            <p:nvPr/>
          </p:nvSpPr>
          <p:spPr>
            <a:xfrm>
              <a:off x="2131650" y="2489150"/>
              <a:ext cx="506100" cy="93500"/>
            </a:xfrm>
            <a:custGeom>
              <a:rect b="b" l="l" r="r" t="t"/>
              <a:pathLst>
                <a:path extrusionOk="0" h="3740" w="20244">
                  <a:moveTo>
                    <a:pt x="304" y="1"/>
                  </a:moveTo>
                  <a:cubicBezTo>
                    <a:pt x="213" y="335"/>
                    <a:pt x="152" y="700"/>
                    <a:pt x="61" y="1004"/>
                  </a:cubicBezTo>
                  <a:cubicBezTo>
                    <a:pt x="61" y="1095"/>
                    <a:pt x="30" y="1186"/>
                    <a:pt x="0" y="1308"/>
                  </a:cubicBezTo>
                  <a:cubicBezTo>
                    <a:pt x="3192" y="1916"/>
                    <a:pt x="6657" y="2402"/>
                    <a:pt x="10031" y="2828"/>
                  </a:cubicBezTo>
                  <a:cubicBezTo>
                    <a:pt x="13648" y="3223"/>
                    <a:pt x="17174" y="3527"/>
                    <a:pt x="20244" y="3740"/>
                  </a:cubicBezTo>
                  <a:cubicBezTo>
                    <a:pt x="20213" y="3588"/>
                    <a:pt x="20213" y="3375"/>
                    <a:pt x="20183" y="3223"/>
                  </a:cubicBezTo>
                  <a:cubicBezTo>
                    <a:pt x="20122" y="2919"/>
                    <a:pt x="20092" y="2615"/>
                    <a:pt x="20061" y="2372"/>
                  </a:cubicBezTo>
                  <a:cubicBezTo>
                    <a:pt x="14164" y="1946"/>
                    <a:pt x="6657" y="1217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0" name="Google Shape;960;p38"/>
            <p:cNvSpPr/>
            <p:nvPr/>
          </p:nvSpPr>
          <p:spPr>
            <a:xfrm>
              <a:off x="2112650" y="2565150"/>
              <a:ext cx="534975" cy="98050"/>
            </a:xfrm>
            <a:custGeom>
              <a:rect b="b" l="l" r="r" t="t"/>
              <a:pathLst>
                <a:path extrusionOk="0" h="3922" w="21399">
                  <a:moveTo>
                    <a:pt x="304" y="0"/>
                  </a:moveTo>
                  <a:cubicBezTo>
                    <a:pt x="274" y="152"/>
                    <a:pt x="213" y="274"/>
                    <a:pt x="183" y="426"/>
                  </a:cubicBezTo>
                  <a:cubicBezTo>
                    <a:pt x="152" y="760"/>
                    <a:pt x="61" y="1064"/>
                    <a:pt x="0" y="1368"/>
                  </a:cubicBezTo>
                  <a:cubicBezTo>
                    <a:pt x="3313" y="2007"/>
                    <a:pt x="6870" y="2554"/>
                    <a:pt x="10395" y="2949"/>
                  </a:cubicBezTo>
                  <a:cubicBezTo>
                    <a:pt x="14317" y="3405"/>
                    <a:pt x="18146" y="3709"/>
                    <a:pt x="21399" y="3921"/>
                  </a:cubicBezTo>
                  <a:cubicBezTo>
                    <a:pt x="21338" y="3526"/>
                    <a:pt x="21308" y="3162"/>
                    <a:pt x="21247" y="2736"/>
                  </a:cubicBezTo>
                  <a:cubicBezTo>
                    <a:pt x="21247" y="2675"/>
                    <a:pt x="21247" y="2584"/>
                    <a:pt x="21186" y="2523"/>
                  </a:cubicBezTo>
                  <a:cubicBezTo>
                    <a:pt x="15107" y="2098"/>
                    <a:pt x="6991" y="1368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38"/>
            <p:cNvSpPr/>
            <p:nvPr/>
          </p:nvSpPr>
          <p:spPr>
            <a:xfrm>
              <a:off x="2195475" y="2105425"/>
              <a:ext cx="430875" cy="420225"/>
            </a:xfrm>
            <a:custGeom>
              <a:rect b="b" l="l" r="r" t="t"/>
              <a:pathLst>
                <a:path extrusionOk="0" h="16809" w="17235">
                  <a:moveTo>
                    <a:pt x="213" y="0"/>
                  </a:moveTo>
                  <a:cubicBezTo>
                    <a:pt x="61" y="30"/>
                    <a:pt x="0" y="152"/>
                    <a:pt x="31" y="274"/>
                  </a:cubicBezTo>
                  <a:cubicBezTo>
                    <a:pt x="213" y="1094"/>
                    <a:pt x="1247" y="4103"/>
                    <a:pt x="3253" y="7417"/>
                  </a:cubicBezTo>
                  <a:cubicBezTo>
                    <a:pt x="4955" y="10274"/>
                    <a:pt x="7782" y="14073"/>
                    <a:pt x="11642" y="16201"/>
                  </a:cubicBezTo>
                  <a:cubicBezTo>
                    <a:pt x="12037" y="16383"/>
                    <a:pt x="12858" y="16809"/>
                    <a:pt x="13618" y="16809"/>
                  </a:cubicBezTo>
                  <a:cubicBezTo>
                    <a:pt x="13861" y="16809"/>
                    <a:pt x="14073" y="16748"/>
                    <a:pt x="14256" y="16687"/>
                  </a:cubicBezTo>
                  <a:cubicBezTo>
                    <a:pt x="15016" y="16383"/>
                    <a:pt x="16049" y="15745"/>
                    <a:pt x="17235" y="14985"/>
                  </a:cubicBezTo>
                  <a:lnTo>
                    <a:pt x="17235" y="14864"/>
                  </a:lnTo>
                  <a:cubicBezTo>
                    <a:pt x="17235" y="14712"/>
                    <a:pt x="17204" y="14590"/>
                    <a:pt x="17204" y="14438"/>
                  </a:cubicBezTo>
                  <a:cubicBezTo>
                    <a:pt x="15928" y="15228"/>
                    <a:pt x="14894" y="15927"/>
                    <a:pt x="14134" y="16231"/>
                  </a:cubicBezTo>
                  <a:cubicBezTo>
                    <a:pt x="13987" y="16293"/>
                    <a:pt x="13821" y="16318"/>
                    <a:pt x="13647" y="16318"/>
                  </a:cubicBezTo>
                  <a:cubicBezTo>
                    <a:pt x="12961" y="16318"/>
                    <a:pt x="12152" y="15921"/>
                    <a:pt x="11885" y="15775"/>
                  </a:cubicBezTo>
                  <a:cubicBezTo>
                    <a:pt x="8086" y="13708"/>
                    <a:pt x="5320" y="9939"/>
                    <a:pt x="3648" y="7173"/>
                  </a:cubicBezTo>
                  <a:cubicBezTo>
                    <a:pt x="1672" y="3921"/>
                    <a:pt x="639" y="1003"/>
                    <a:pt x="487" y="182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38"/>
            <p:cNvSpPr/>
            <p:nvPr/>
          </p:nvSpPr>
          <p:spPr>
            <a:xfrm>
              <a:off x="2386950" y="2031550"/>
              <a:ext cx="120100" cy="237275"/>
            </a:xfrm>
            <a:custGeom>
              <a:rect b="b" l="l" r="r" t="t"/>
              <a:pathLst>
                <a:path extrusionOk="0" h="9491" w="4804">
                  <a:moveTo>
                    <a:pt x="291" y="0"/>
                  </a:moveTo>
                  <a:cubicBezTo>
                    <a:pt x="255" y="0"/>
                    <a:pt x="218" y="11"/>
                    <a:pt x="183" y="37"/>
                  </a:cubicBezTo>
                  <a:cubicBezTo>
                    <a:pt x="92" y="68"/>
                    <a:pt x="1" y="219"/>
                    <a:pt x="92" y="341"/>
                  </a:cubicBezTo>
                  <a:cubicBezTo>
                    <a:pt x="183" y="615"/>
                    <a:pt x="2858" y="7180"/>
                    <a:pt x="4317" y="9429"/>
                  </a:cubicBezTo>
                  <a:cubicBezTo>
                    <a:pt x="4378" y="9460"/>
                    <a:pt x="4439" y="9490"/>
                    <a:pt x="4530" y="9490"/>
                  </a:cubicBezTo>
                  <a:cubicBezTo>
                    <a:pt x="4560" y="9490"/>
                    <a:pt x="4591" y="9490"/>
                    <a:pt x="4652" y="9460"/>
                  </a:cubicBezTo>
                  <a:cubicBezTo>
                    <a:pt x="4743" y="9369"/>
                    <a:pt x="4804" y="9217"/>
                    <a:pt x="4712" y="9156"/>
                  </a:cubicBezTo>
                  <a:cubicBezTo>
                    <a:pt x="3284" y="6937"/>
                    <a:pt x="548" y="219"/>
                    <a:pt x="487" y="159"/>
                  </a:cubicBezTo>
                  <a:cubicBezTo>
                    <a:pt x="466" y="72"/>
                    <a:pt x="381" y="0"/>
                    <a:pt x="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38"/>
            <p:cNvSpPr/>
            <p:nvPr/>
          </p:nvSpPr>
          <p:spPr>
            <a:xfrm>
              <a:off x="2401400" y="2055775"/>
              <a:ext cx="51700" cy="42075"/>
            </a:xfrm>
            <a:custGeom>
              <a:rect b="b" l="l" r="r" t="t"/>
              <a:pathLst>
                <a:path extrusionOk="0" h="1683" w="2068">
                  <a:moveTo>
                    <a:pt x="241" y="1"/>
                  </a:moveTo>
                  <a:cubicBezTo>
                    <a:pt x="179" y="1"/>
                    <a:pt x="115" y="30"/>
                    <a:pt x="61" y="102"/>
                  </a:cubicBezTo>
                  <a:cubicBezTo>
                    <a:pt x="1" y="193"/>
                    <a:pt x="1" y="314"/>
                    <a:pt x="92" y="406"/>
                  </a:cubicBezTo>
                  <a:lnTo>
                    <a:pt x="1703" y="1652"/>
                  </a:lnTo>
                  <a:cubicBezTo>
                    <a:pt x="1733" y="1682"/>
                    <a:pt x="1794" y="1682"/>
                    <a:pt x="1824" y="1682"/>
                  </a:cubicBezTo>
                  <a:cubicBezTo>
                    <a:pt x="1885" y="1682"/>
                    <a:pt x="1976" y="1652"/>
                    <a:pt x="2007" y="1621"/>
                  </a:cubicBezTo>
                  <a:cubicBezTo>
                    <a:pt x="2067" y="1500"/>
                    <a:pt x="2067" y="1378"/>
                    <a:pt x="1976" y="1317"/>
                  </a:cubicBezTo>
                  <a:lnTo>
                    <a:pt x="365" y="41"/>
                  </a:lnTo>
                  <a:cubicBezTo>
                    <a:pt x="327" y="16"/>
                    <a:pt x="285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38"/>
            <p:cNvSpPr/>
            <p:nvPr/>
          </p:nvSpPr>
          <p:spPr>
            <a:xfrm>
              <a:off x="2197750" y="1864525"/>
              <a:ext cx="163400" cy="88175"/>
            </a:xfrm>
            <a:custGeom>
              <a:rect b="b" l="l" r="r" t="t"/>
              <a:pathLst>
                <a:path extrusionOk="0" h="3527" w="6536">
                  <a:moveTo>
                    <a:pt x="274" y="1"/>
                  </a:moveTo>
                  <a:cubicBezTo>
                    <a:pt x="152" y="153"/>
                    <a:pt x="92" y="244"/>
                    <a:pt x="0" y="365"/>
                  </a:cubicBezTo>
                  <a:cubicBezTo>
                    <a:pt x="821" y="1004"/>
                    <a:pt x="3101" y="2676"/>
                    <a:pt x="6201" y="3527"/>
                  </a:cubicBezTo>
                  <a:lnTo>
                    <a:pt x="6292" y="3527"/>
                  </a:lnTo>
                  <a:cubicBezTo>
                    <a:pt x="6384" y="3527"/>
                    <a:pt x="6475" y="3435"/>
                    <a:pt x="6505" y="3375"/>
                  </a:cubicBezTo>
                  <a:cubicBezTo>
                    <a:pt x="6536" y="3253"/>
                    <a:pt x="6475" y="3101"/>
                    <a:pt x="6353" y="3101"/>
                  </a:cubicBezTo>
                  <a:cubicBezTo>
                    <a:pt x="3314" y="2280"/>
                    <a:pt x="1034" y="609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38"/>
            <p:cNvSpPr/>
            <p:nvPr/>
          </p:nvSpPr>
          <p:spPr>
            <a:xfrm>
              <a:off x="2374800" y="1592500"/>
              <a:ext cx="198350" cy="224075"/>
            </a:xfrm>
            <a:custGeom>
              <a:rect b="b" l="l" r="r" t="t"/>
              <a:pathLst>
                <a:path extrusionOk="0" h="8963" w="7934">
                  <a:moveTo>
                    <a:pt x="2554" y="0"/>
                  </a:moveTo>
                  <a:cubicBezTo>
                    <a:pt x="2463" y="2827"/>
                    <a:pt x="1" y="5745"/>
                    <a:pt x="1" y="5745"/>
                  </a:cubicBezTo>
                  <a:cubicBezTo>
                    <a:pt x="457" y="7021"/>
                    <a:pt x="1703" y="8055"/>
                    <a:pt x="3527" y="8845"/>
                  </a:cubicBezTo>
                  <a:cubicBezTo>
                    <a:pt x="3676" y="8925"/>
                    <a:pt x="3836" y="8962"/>
                    <a:pt x="3995" y="8962"/>
                  </a:cubicBezTo>
                  <a:cubicBezTo>
                    <a:pt x="4319" y="8962"/>
                    <a:pt x="4639" y="8807"/>
                    <a:pt x="4864" y="8541"/>
                  </a:cubicBezTo>
                  <a:cubicBezTo>
                    <a:pt x="5441" y="7873"/>
                    <a:pt x="5989" y="7021"/>
                    <a:pt x="6445" y="6262"/>
                  </a:cubicBezTo>
                  <a:cubicBezTo>
                    <a:pt x="6566" y="6110"/>
                    <a:pt x="6657" y="6018"/>
                    <a:pt x="6718" y="5866"/>
                  </a:cubicBezTo>
                  <a:cubicBezTo>
                    <a:pt x="6840" y="5714"/>
                    <a:pt x="6900" y="5562"/>
                    <a:pt x="6992" y="5410"/>
                  </a:cubicBezTo>
                  <a:cubicBezTo>
                    <a:pt x="7204" y="4985"/>
                    <a:pt x="7417" y="4651"/>
                    <a:pt x="7569" y="4347"/>
                  </a:cubicBezTo>
                  <a:cubicBezTo>
                    <a:pt x="7569" y="4286"/>
                    <a:pt x="7600" y="4286"/>
                    <a:pt x="7600" y="4255"/>
                  </a:cubicBezTo>
                  <a:cubicBezTo>
                    <a:pt x="7812" y="3830"/>
                    <a:pt x="7934" y="3587"/>
                    <a:pt x="7934" y="3587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38"/>
            <p:cNvSpPr/>
            <p:nvPr/>
          </p:nvSpPr>
          <p:spPr>
            <a:xfrm>
              <a:off x="2516900" y="1675325"/>
              <a:ext cx="47900" cy="72975"/>
            </a:xfrm>
            <a:custGeom>
              <a:rect b="b" l="l" r="r" t="t"/>
              <a:pathLst>
                <a:path extrusionOk="0" h="2919" w="1916">
                  <a:moveTo>
                    <a:pt x="1" y="0"/>
                  </a:moveTo>
                  <a:cubicBezTo>
                    <a:pt x="1" y="31"/>
                    <a:pt x="213" y="1824"/>
                    <a:pt x="761" y="2918"/>
                  </a:cubicBezTo>
                  <a:cubicBezTo>
                    <a:pt x="882" y="2766"/>
                    <a:pt x="973" y="2645"/>
                    <a:pt x="1034" y="2493"/>
                  </a:cubicBezTo>
                  <a:cubicBezTo>
                    <a:pt x="1156" y="2341"/>
                    <a:pt x="1216" y="2189"/>
                    <a:pt x="1308" y="2037"/>
                  </a:cubicBezTo>
                  <a:cubicBezTo>
                    <a:pt x="1520" y="1611"/>
                    <a:pt x="1733" y="1277"/>
                    <a:pt x="1885" y="973"/>
                  </a:cubicBezTo>
                  <a:cubicBezTo>
                    <a:pt x="1885" y="942"/>
                    <a:pt x="1916" y="942"/>
                    <a:pt x="1916" y="9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38"/>
            <p:cNvSpPr/>
            <p:nvPr/>
          </p:nvSpPr>
          <p:spPr>
            <a:xfrm>
              <a:off x="2342125" y="1430250"/>
              <a:ext cx="356425" cy="303325"/>
            </a:xfrm>
            <a:custGeom>
              <a:rect b="b" l="l" r="r" t="t"/>
              <a:pathLst>
                <a:path extrusionOk="0" h="12133" w="14257">
                  <a:moveTo>
                    <a:pt x="5045" y="1"/>
                  </a:moveTo>
                  <a:cubicBezTo>
                    <a:pt x="4736" y="1"/>
                    <a:pt x="4449" y="24"/>
                    <a:pt x="4195" y="77"/>
                  </a:cubicBezTo>
                  <a:cubicBezTo>
                    <a:pt x="1672" y="563"/>
                    <a:pt x="1" y="4332"/>
                    <a:pt x="2159" y="6520"/>
                  </a:cubicBezTo>
                  <a:cubicBezTo>
                    <a:pt x="4347" y="8739"/>
                    <a:pt x="10001" y="11961"/>
                    <a:pt x="11277" y="12113"/>
                  </a:cubicBezTo>
                  <a:cubicBezTo>
                    <a:pt x="11353" y="12126"/>
                    <a:pt x="11426" y="12132"/>
                    <a:pt x="11496" y="12132"/>
                  </a:cubicBezTo>
                  <a:cubicBezTo>
                    <a:pt x="12111" y="12132"/>
                    <a:pt x="12549" y="11647"/>
                    <a:pt x="12767" y="10502"/>
                  </a:cubicBezTo>
                  <a:cubicBezTo>
                    <a:pt x="12828" y="10320"/>
                    <a:pt x="12858" y="10138"/>
                    <a:pt x="12888" y="9894"/>
                  </a:cubicBezTo>
                  <a:lnTo>
                    <a:pt x="13101" y="8618"/>
                  </a:lnTo>
                  <a:cubicBezTo>
                    <a:pt x="13101" y="8466"/>
                    <a:pt x="13162" y="8314"/>
                    <a:pt x="13162" y="8162"/>
                  </a:cubicBezTo>
                  <a:cubicBezTo>
                    <a:pt x="13496" y="8101"/>
                    <a:pt x="14256" y="7949"/>
                    <a:pt x="14135" y="7706"/>
                  </a:cubicBezTo>
                  <a:cubicBezTo>
                    <a:pt x="13983" y="7432"/>
                    <a:pt x="13223" y="6065"/>
                    <a:pt x="13192" y="6034"/>
                  </a:cubicBezTo>
                  <a:cubicBezTo>
                    <a:pt x="13162" y="5031"/>
                    <a:pt x="13040" y="4089"/>
                    <a:pt x="12858" y="3268"/>
                  </a:cubicBezTo>
                  <a:cubicBezTo>
                    <a:pt x="12615" y="2387"/>
                    <a:pt x="11977" y="1657"/>
                    <a:pt x="11095" y="1353"/>
                  </a:cubicBezTo>
                  <a:cubicBezTo>
                    <a:pt x="9560" y="833"/>
                    <a:pt x="6889" y="1"/>
                    <a:pt x="504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38"/>
            <p:cNvSpPr/>
            <p:nvPr/>
          </p:nvSpPr>
          <p:spPr>
            <a:xfrm>
              <a:off x="2624800" y="1649775"/>
              <a:ext cx="35000" cy="19500"/>
            </a:xfrm>
            <a:custGeom>
              <a:rect b="b" l="l" r="r" t="t"/>
              <a:pathLst>
                <a:path extrusionOk="0" h="780" w="1400">
                  <a:moveTo>
                    <a:pt x="136" y="1"/>
                  </a:moveTo>
                  <a:cubicBezTo>
                    <a:pt x="110" y="1"/>
                    <a:pt x="84" y="8"/>
                    <a:pt x="62" y="19"/>
                  </a:cubicBezTo>
                  <a:cubicBezTo>
                    <a:pt x="1" y="80"/>
                    <a:pt x="1" y="141"/>
                    <a:pt x="31" y="232"/>
                  </a:cubicBezTo>
                  <a:cubicBezTo>
                    <a:pt x="62" y="232"/>
                    <a:pt x="457" y="779"/>
                    <a:pt x="1095" y="779"/>
                  </a:cubicBezTo>
                  <a:lnTo>
                    <a:pt x="1277" y="779"/>
                  </a:lnTo>
                  <a:cubicBezTo>
                    <a:pt x="1369" y="779"/>
                    <a:pt x="1399" y="718"/>
                    <a:pt x="1399" y="627"/>
                  </a:cubicBezTo>
                  <a:cubicBezTo>
                    <a:pt x="1399" y="566"/>
                    <a:pt x="1308" y="536"/>
                    <a:pt x="1247" y="536"/>
                  </a:cubicBezTo>
                  <a:cubicBezTo>
                    <a:pt x="1198" y="543"/>
                    <a:pt x="1150" y="547"/>
                    <a:pt x="1104" y="547"/>
                  </a:cubicBezTo>
                  <a:cubicBezTo>
                    <a:pt x="578" y="547"/>
                    <a:pt x="244" y="108"/>
                    <a:pt x="244" y="80"/>
                  </a:cubicBezTo>
                  <a:cubicBezTo>
                    <a:pt x="225" y="22"/>
                    <a:pt x="181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9" name="Google Shape;969;p38"/>
            <p:cNvSpPr/>
            <p:nvPr/>
          </p:nvSpPr>
          <p:spPr>
            <a:xfrm>
              <a:off x="2571625" y="1604675"/>
              <a:ext cx="57775" cy="30375"/>
            </a:xfrm>
            <a:custGeom>
              <a:rect b="b" l="l" r="r" t="t"/>
              <a:pathLst>
                <a:path extrusionOk="0" h="1215" w="2311">
                  <a:moveTo>
                    <a:pt x="809" y="1"/>
                  </a:moveTo>
                  <a:cubicBezTo>
                    <a:pt x="411" y="1"/>
                    <a:pt x="105" y="142"/>
                    <a:pt x="61" y="364"/>
                  </a:cubicBezTo>
                  <a:cubicBezTo>
                    <a:pt x="0" y="638"/>
                    <a:pt x="395" y="1002"/>
                    <a:pt x="1003" y="1154"/>
                  </a:cubicBezTo>
                  <a:cubicBezTo>
                    <a:pt x="1166" y="1195"/>
                    <a:pt x="1325" y="1214"/>
                    <a:pt x="1471" y="1214"/>
                  </a:cubicBezTo>
                  <a:cubicBezTo>
                    <a:pt x="1869" y="1214"/>
                    <a:pt x="2175" y="1073"/>
                    <a:pt x="2219" y="850"/>
                  </a:cubicBezTo>
                  <a:cubicBezTo>
                    <a:pt x="2310" y="547"/>
                    <a:pt x="1885" y="212"/>
                    <a:pt x="1277" y="60"/>
                  </a:cubicBezTo>
                  <a:cubicBezTo>
                    <a:pt x="1114" y="19"/>
                    <a:pt x="955" y="1"/>
                    <a:pt x="809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0" name="Google Shape;970;p38"/>
            <p:cNvSpPr/>
            <p:nvPr/>
          </p:nvSpPr>
          <p:spPr>
            <a:xfrm>
              <a:off x="2637725" y="1560275"/>
              <a:ext cx="14475" cy="23125"/>
            </a:xfrm>
            <a:custGeom>
              <a:rect b="b" l="l" r="r" t="t"/>
              <a:pathLst>
                <a:path extrusionOk="0" h="925" w="579">
                  <a:moveTo>
                    <a:pt x="280" y="1"/>
                  </a:moveTo>
                  <a:cubicBezTo>
                    <a:pt x="259" y="1"/>
                    <a:pt x="237" y="5"/>
                    <a:pt x="213" y="12"/>
                  </a:cubicBezTo>
                  <a:cubicBezTo>
                    <a:pt x="122" y="43"/>
                    <a:pt x="1" y="225"/>
                    <a:pt x="31" y="499"/>
                  </a:cubicBezTo>
                  <a:cubicBezTo>
                    <a:pt x="92" y="712"/>
                    <a:pt x="183" y="924"/>
                    <a:pt x="335" y="924"/>
                  </a:cubicBezTo>
                  <a:cubicBezTo>
                    <a:pt x="457" y="864"/>
                    <a:pt x="578" y="681"/>
                    <a:pt x="517" y="408"/>
                  </a:cubicBezTo>
                  <a:cubicBezTo>
                    <a:pt x="491" y="170"/>
                    <a:pt x="41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38"/>
            <p:cNvSpPr/>
            <p:nvPr/>
          </p:nvSpPr>
          <p:spPr>
            <a:xfrm>
              <a:off x="2610375" y="1530050"/>
              <a:ext cx="49425" cy="29525"/>
            </a:xfrm>
            <a:custGeom>
              <a:rect b="b" l="l" r="r" t="t"/>
              <a:pathLst>
                <a:path extrusionOk="0" h="1181" w="1977">
                  <a:moveTo>
                    <a:pt x="1371" y="0"/>
                  </a:moveTo>
                  <a:cubicBezTo>
                    <a:pt x="710" y="0"/>
                    <a:pt x="238" y="498"/>
                    <a:pt x="61" y="826"/>
                  </a:cubicBezTo>
                  <a:cubicBezTo>
                    <a:pt x="0" y="948"/>
                    <a:pt x="31" y="1069"/>
                    <a:pt x="152" y="1130"/>
                  </a:cubicBezTo>
                  <a:cubicBezTo>
                    <a:pt x="152" y="1161"/>
                    <a:pt x="183" y="1161"/>
                    <a:pt x="213" y="1161"/>
                  </a:cubicBezTo>
                  <a:cubicBezTo>
                    <a:pt x="234" y="1174"/>
                    <a:pt x="253" y="1180"/>
                    <a:pt x="271" y="1180"/>
                  </a:cubicBezTo>
                  <a:cubicBezTo>
                    <a:pt x="333" y="1180"/>
                    <a:pt x="386" y="1110"/>
                    <a:pt x="456" y="1039"/>
                  </a:cubicBezTo>
                  <a:cubicBezTo>
                    <a:pt x="482" y="1013"/>
                    <a:pt x="780" y="444"/>
                    <a:pt x="1368" y="444"/>
                  </a:cubicBezTo>
                  <a:cubicBezTo>
                    <a:pt x="1462" y="444"/>
                    <a:pt x="1563" y="459"/>
                    <a:pt x="1672" y="492"/>
                  </a:cubicBezTo>
                  <a:cubicBezTo>
                    <a:pt x="1688" y="496"/>
                    <a:pt x="1704" y="498"/>
                    <a:pt x="1719" y="498"/>
                  </a:cubicBezTo>
                  <a:cubicBezTo>
                    <a:pt x="1818" y="498"/>
                    <a:pt x="1893" y="419"/>
                    <a:pt x="1946" y="340"/>
                  </a:cubicBezTo>
                  <a:cubicBezTo>
                    <a:pt x="1976" y="218"/>
                    <a:pt x="1885" y="97"/>
                    <a:pt x="1794" y="66"/>
                  </a:cubicBezTo>
                  <a:cubicBezTo>
                    <a:pt x="1646" y="21"/>
                    <a:pt x="1505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38"/>
            <p:cNvSpPr/>
            <p:nvPr/>
          </p:nvSpPr>
          <p:spPr>
            <a:xfrm>
              <a:off x="2501700" y="1548125"/>
              <a:ext cx="33475" cy="48950"/>
            </a:xfrm>
            <a:custGeom>
              <a:rect b="b" l="l" r="r" t="t"/>
              <a:pathLst>
                <a:path extrusionOk="0" h="1958" w="1339">
                  <a:moveTo>
                    <a:pt x="169" y="0"/>
                  </a:moveTo>
                  <a:cubicBezTo>
                    <a:pt x="123" y="0"/>
                    <a:pt x="78" y="23"/>
                    <a:pt x="62" y="73"/>
                  </a:cubicBezTo>
                  <a:cubicBezTo>
                    <a:pt x="1" y="134"/>
                    <a:pt x="1" y="255"/>
                    <a:pt x="92" y="286"/>
                  </a:cubicBezTo>
                  <a:cubicBezTo>
                    <a:pt x="92" y="286"/>
                    <a:pt x="852" y="833"/>
                    <a:pt x="1004" y="1836"/>
                  </a:cubicBezTo>
                  <a:cubicBezTo>
                    <a:pt x="1034" y="1927"/>
                    <a:pt x="1065" y="1957"/>
                    <a:pt x="1156" y="1957"/>
                  </a:cubicBezTo>
                  <a:cubicBezTo>
                    <a:pt x="1277" y="1957"/>
                    <a:pt x="1338" y="1897"/>
                    <a:pt x="1308" y="1805"/>
                  </a:cubicBezTo>
                  <a:cubicBezTo>
                    <a:pt x="1156" y="681"/>
                    <a:pt x="305" y="73"/>
                    <a:pt x="274" y="43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38"/>
            <p:cNvSpPr/>
            <p:nvPr/>
          </p:nvSpPr>
          <p:spPr>
            <a:xfrm>
              <a:off x="2497900" y="1567400"/>
              <a:ext cx="29675" cy="12200"/>
            </a:xfrm>
            <a:custGeom>
              <a:rect b="b" l="l" r="r" t="t"/>
              <a:pathLst>
                <a:path extrusionOk="0" h="488" w="1187">
                  <a:moveTo>
                    <a:pt x="813" y="0"/>
                  </a:moveTo>
                  <a:cubicBezTo>
                    <a:pt x="477" y="0"/>
                    <a:pt x="147" y="183"/>
                    <a:pt x="122" y="183"/>
                  </a:cubicBezTo>
                  <a:cubicBezTo>
                    <a:pt x="31" y="214"/>
                    <a:pt x="1" y="275"/>
                    <a:pt x="31" y="366"/>
                  </a:cubicBezTo>
                  <a:cubicBezTo>
                    <a:pt x="31" y="396"/>
                    <a:pt x="122" y="427"/>
                    <a:pt x="153" y="427"/>
                  </a:cubicBezTo>
                  <a:cubicBezTo>
                    <a:pt x="214" y="427"/>
                    <a:pt x="214" y="427"/>
                    <a:pt x="244" y="487"/>
                  </a:cubicBezTo>
                  <a:cubicBezTo>
                    <a:pt x="343" y="413"/>
                    <a:pt x="602" y="319"/>
                    <a:pt x="827" y="319"/>
                  </a:cubicBezTo>
                  <a:cubicBezTo>
                    <a:pt x="878" y="319"/>
                    <a:pt x="928" y="324"/>
                    <a:pt x="973" y="335"/>
                  </a:cubicBezTo>
                  <a:cubicBezTo>
                    <a:pt x="982" y="340"/>
                    <a:pt x="991" y="341"/>
                    <a:pt x="1001" y="341"/>
                  </a:cubicBezTo>
                  <a:cubicBezTo>
                    <a:pt x="1065" y="341"/>
                    <a:pt x="1156" y="266"/>
                    <a:pt x="1156" y="214"/>
                  </a:cubicBezTo>
                  <a:cubicBezTo>
                    <a:pt x="1186" y="123"/>
                    <a:pt x="1095" y="31"/>
                    <a:pt x="1034" y="31"/>
                  </a:cubicBezTo>
                  <a:cubicBezTo>
                    <a:pt x="962" y="9"/>
                    <a:pt x="888" y="0"/>
                    <a:pt x="813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38"/>
            <p:cNvSpPr/>
            <p:nvPr/>
          </p:nvSpPr>
          <p:spPr>
            <a:xfrm>
              <a:off x="2295025" y="1377975"/>
              <a:ext cx="372375" cy="350900"/>
            </a:xfrm>
            <a:custGeom>
              <a:rect b="b" l="l" r="r" t="t"/>
              <a:pathLst>
                <a:path extrusionOk="0" h="14036" w="14895">
                  <a:moveTo>
                    <a:pt x="6132" y="1"/>
                  </a:moveTo>
                  <a:cubicBezTo>
                    <a:pt x="1583" y="1"/>
                    <a:pt x="720" y="3886"/>
                    <a:pt x="365" y="7031"/>
                  </a:cubicBezTo>
                  <a:cubicBezTo>
                    <a:pt x="365" y="7031"/>
                    <a:pt x="0" y="8581"/>
                    <a:pt x="1398" y="10526"/>
                  </a:cubicBezTo>
                  <a:cubicBezTo>
                    <a:pt x="2432" y="11925"/>
                    <a:pt x="3526" y="12715"/>
                    <a:pt x="5046" y="13596"/>
                  </a:cubicBezTo>
                  <a:cubicBezTo>
                    <a:pt x="5076" y="13596"/>
                    <a:pt x="5076" y="13627"/>
                    <a:pt x="5107" y="13627"/>
                  </a:cubicBezTo>
                  <a:cubicBezTo>
                    <a:pt x="5609" y="13907"/>
                    <a:pt x="6136" y="14036"/>
                    <a:pt x="6648" y="14036"/>
                  </a:cubicBezTo>
                  <a:cubicBezTo>
                    <a:pt x="8245" y="14036"/>
                    <a:pt x="9695" y="12792"/>
                    <a:pt x="9788" y="11043"/>
                  </a:cubicBezTo>
                  <a:cubicBezTo>
                    <a:pt x="9845" y="10324"/>
                    <a:pt x="9685" y="9822"/>
                    <a:pt x="9667" y="9822"/>
                  </a:cubicBezTo>
                  <a:cubicBezTo>
                    <a:pt x="9666" y="9822"/>
                    <a:pt x="9666" y="9824"/>
                    <a:pt x="9666" y="9827"/>
                  </a:cubicBezTo>
                  <a:cubicBezTo>
                    <a:pt x="9562" y="9853"/>
                    <a:pt x="9457" y="9865"/>
                    <a:pt x="9351" y="9865"/>
                  </a:cubicBezTo>
                  <a:cubicBezTo>
                    <a:pt x="7815" y="9865"/>
                    <a:pt x="6177" y="7321"/>
                    <a:pt x="7599" y="6241"/>
                  </a:cubicBezTo>
                  <a:cubicBezTo>
                    <a:pt x="7970" y="5944"/>
                    <a:pt x="8319" y="5832"/>
                    <a:pt x="8635" y="5832"/>
                  </a:cubicBezTo>
                  <a:cubicBezTo>
                    <a:pt x="9614" y="5832"/>
                    <a:pt x="10274" y="6909"/>
                    <a:pt x="10274" y="6909"/>
                  </a:cubicBezTo>
                  <a:cubicBezTo>
                    <a:pt x="11794" y="6909"/>
                    <a:pt x="13709" y="5238"/>
                    <a:pt x="14590" y="4417"/>
                  </a:cubicBezTo>
                  <a:cubicBezTo>
                    <a:pt x="14894" y="4143"/>
                    <a:pt x="14894" y="3657"/>
                    <a:pt x="14590" y="3383"/>
                  </a:cubicBezTo>
                  <a:cubicBezTo>
                    <a:pt x="13830" y="2654"/>
                    <a:pt x="12979" y="1529"/>
                    <a:pt x="9301" y="496"/>
                  </a:cubicBezTo>
                  <a:cubicBezTo>
                    <a:pt x="8083" y="154"/>
                    <a:pt x="7035" y="1"/>
                    <a:pt x="6132" y="1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38"/>
            <p:cNvSpPr/>
            <p:nvPr/>
          </p:nvSpPr>
          <p:spPr>
            <a:xfrm>
              <a:off x="2535150" y="1529175"/>
              <a:ext cx="45600" cy="181875"/>
            </a:xfrm>
            <a:custGeom>
              <a:rect b="b" l="l" r="r" t="t"/>
              <a:pathLst>
                <a:path extrusionOk="0" h="7275" w="1824">
                  <a:moveTo>
                    <a:pt x="1214" y="0"/>
                  </a:moveTo>
                  <a:cubicBezTo>
                    <a:pt x="1061" y="0"/>
                    <a:pt x="892" y="101"/>
                    <a:pt x="730" y="405"/>
                  </a:cubicBezTo>
                  <a:cubicBezTo>
                    <a:pt x="243" y="1317"/>
                    <a:pt x="0" y="2807"/>
                    <a:pt x="821" y="4478"/>
                  </a:cubicBezTo>
                  <a:cubicBezTo>
                    <a:pt x="1368" y="5573"/>
                    <a:pt x="1064" y="7275"/>
                    <a:pt x="1064" y="7275"/>
                  </a:cubicBezTo>
                  <a:cubicBezTo>
                    <a:pt x="1824" y="6272"/>
                    <a:pt x="1520" y="4934"/>
                    <a:pt x="1034" y="3567"/>
                  </a:cubicBezTo>
                  <a:cubicBezTo>
                    <a:pt x="335" y="1743"/>
                    <a:pt x="1763" y="405"/>
                    <a:pt x="1763" y="405"/>
                  </a:cubicBezTo>
                  <a:cubicBezTo>
                    <a:pt x="1763" y="405"/>
                    <a:pt x="1520" y="0"/>
                    <a:pt x="1214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38"/>
            <p:cNvSpPr/>
            <p:nvPr/>
          </p:nvSpPr>
          <p:spPr>
            <a:xfrm>
              <a:off x="2221125" y="1324500"/>
              <a:ext cx="225125" cy="196325"/>
            </a:xfrm>
            <a:custGeom>
              <a:rect b="b" l="l" r="r" t="t"/>
              <a:pathLst>
                <a:path extrusionOk="0" h="7853" w="9005">
                  <a:moveTo>
                    <a:pt x="5740" y="0"/>
                  </a:moveTo>
                  <a:cubicBezTo>
                    <a:pt x="5451" y="0"/>
                    <a:pt x="5132" y="36"/>
                    <a:pt x="4780" y="112"/>
                  </a:cubicBezTo>
                  <a:cubicBezTo>
                    <a:pt x="1" y="1126"/>
                    <a:pt x="107" y="7853"/>
                    <a:pt x="3547" y="7853"/>
                  </a:cubicBezTo>
                  <a:cubicBezTo>
                    <a:pt x="3717" y="7853"/>
                    <a:pt x="3895" y="7836"/>
                    <a:pt x="4081" y="7802"/>
                  </a:cubicBezTo>
                  <a:cubicBezTo>
                    <a:pt x="4354" y="7772"/>
                    <a:pt x="4597" y="7681"/>
                    <a:pt x="4810" y="7650"/>
                  </a:cubicBezTo>
                  <a:cubicBezTo>
                    <a:pt x="7394" y="7073"/>
                    <a:pt x="9005" y="4459"/>
                    <a:pt x="8245" y="1936"/>
                  </a:cubicBezTo>
                  <a:cubicBezTo>
                    <a:pt x="7891" y="873"/>
                    <a:pt x="7179" y="0"/>
                    <a:pt x="5740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38"/>
            <p:cNvSpPr/>
            <p:nvPr/>
          </p:nvSpPr>
          <p:spPr>
            <a:xfrm>
              <a:off x="2497150" y="16039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486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486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38"/>
            <p:cNvSpPr/>
            <p:nvPr/>
          </p:nvSpPr>
          <p:spPr>
            <a:xfrm>
              <a:off x="2181025" y="1864975"/>
              <a:ext cx="864025" cy="647525"/>
            </a:xfrm>
            <a:custGeom>
              <a:rect b="b" l="l" r="r" t="t"/>
              <a:pathLst>
                <a:path extrusionOk="0" h="25901" w="34561">
                  <a:moveTo>
                    <a:pt x="3767" y="0"/>
                  </a:moveTo>
                  <a:cubicBezTo>
                    <a:pt x="3588" y="0"/>
                    <a:pt x="3406" y="14"/>
                    <a:pt x="3223" y="43"/>
                  </a:cubicBezTo>
                  <a:cubicBezTo>
                    <a:pt x="1277" y="317"/>
                    <a:pt x="1" y="2110"/>
                    <a:pt x="274" y="3995"/>
                  </a:cubicBezTo>
                  <a:lnTo>
                    <a:pt x="305" y="4238"/>
                  </a:lnTo>
                  <a:lnTo>
                    <a:pt x="335" y="4420"/>
                  </a:lnTo>
                  <a:lnTo>
                    <a:pt x="426" y="4785"/>
                  </a:lnTo>
                  <a:cubicBezTo>
                    <a:pt x="457" y="5059"/>
                    <a:pt x="487" y="5302"/>
                    <a:pt x="578" y="5545"/>
                  </a:cubicBezTo>
                  <a:cubicBezTo>
                    <a:pt x="669" y="6062"/>
                    <a:pt x="761" y="6548"/>
                    <a:pt x="882" y="7034"/>
                  </a:cubicBezTo>
                  <a:cubicBezTo>
                    <a:pt x="1095" y="8038"/>
                    <a:pt x="1369" y="8980"/>
                    <a:pt x="1673" y="9922"/>
                  </a:cubicBezTo>
                  <a:cubicBezTo>
                    <a:pt x="2250" y="11837"/>
                    <a:pt x="2949" y="13721"/>
                    <a:pt x="3861" y="15576"/>
                  </a:cubicBezTo>
                  <a:cubicBezTo>
                    <a:pt x="4773" y="17460"/>
                    <a:pt x="5837" y="19223"/>
                    <a:pt x="7205" y="20956"/>
                  </a:cubicBezTo>
                  <a:cubicBezTo>
                    <a:pt x="7569" y="21351"/>
                    <a:pt x="7934" y="21776"/>
                    <a:pt x="8329" y="22202"/>
                  </a:cubicBezTo>
                  <a:cubicBezTo>
                    <a:pt x="8694" y="22627"/>
                    <a:pt x="9119" y="22992"/>
                    <a:pt x="9515" y="23387"/>
                  </a:cubicBezTo>
                  <a:cubicBezTo>
                    <a:pt x="9940" y="23752"/>
                    <a:pt x="10396" y="24086"/>
                    <a:pt x="10852" y="24451"/>
                  </a:cubicBezTo>
                  <a:cubicBezTo>
                    <a:pt x="11308" y="24785"/>
                    <a:pt x="11794" y="25089"/>
                    <a:pt x="12311" y="25393"/>
                  </a:cubicBezTo>
                  <a:lnTo>
                    <a:pt x="12615" y="25545"/>
                  </a:lnTo>
                  <a:cubicBezTo>
                    <a:pt x="13067" y="25785"/>
                    <a:pt x="13564" y="25901"/>
                    <a:pt x="14059" y="25901"/>
                  </a:cubicBezTo>
                  <a:cubicBezTo>
                    <a:pt x="14630" y="25901"/>
                    <a:pt x="15197" y="25747"/>
                    <a:pt x="15685" y="25454"/>
                  </a:cubicBezTo>
                  <a:cubicBezTo>
                    <a:pt x="17174" y="24542"/>
                    <a:pt x="18664" y="23600"/>
                    <a:pt x="20123" y="22688"/>
                  </a:cubicBezTo>
                  <a:cubicBezTo>
                    <a:pt x="21612" y="21746"/>
                    <a:pt x="23101" y="20834"/>
                    <a:pt x="24560" y="19892"/>
                  </a:cubicBezTo>
                  <a:cubicBezTo>
                    <a:pt x="27539" y="17977"/>
                    <a:pt x="30457" y="16092"/>
                    <a:pt x="33375" y="14117"/>
                  </a:cubicBezTo>
                  <a:cubicBezTo>
                    <a:pt x="34287" y="13509"/>
                    <a:pt x="34561" y="12202"/>
                    <a:pt x="33922" y="11290"/>
                  </a:cubicBezTo>
                  <a:cubicBezTo>
                    <a:pt x="33527" y="10728"/>
                    <a:pt x="32889" y="10422"/>
                    <a:pt x="32243" y="10422"/>
                  </a:cubicBezTo>
                  <a:cubicBezTo>
                    <a:pt x="31946" y="10422"/>
                    <a:pt x="31647" y="10487"/>
                    <a:pt x="31369" y="10621"/>
                  </a:cubicBezTo>
                  <a:cubicBezTo>
                    <a:pt x="28269" y="12141"/>
                    <a:pt x="25138" y="13570"/>
                    <a:pt x="21946" y="15029"/>
                  </a:cubicBezTo>
                  <a:cubicBezTo>
                    <a:pt x="20366" y="15728"/>
                    <a:pt x="18785" y="16457"/>
                    <a:pt x="17205" y="17156"/>
                  </a:cubicBezTo>
                  <a:cubicBezTo>
                    <a:pt x="16282" y="17557"/>
                    <a:pt x="15368" y="17957"/>
                    <a:pt x="14465" y="18352"/>
                  </a:cubicBezTo>
                  <a:lnTo>
                    <a:pt x="14465" y="18352"/>
                  </a:lnTo>
                  <a:cubicBezTo>
                    <a:pt x="13815" y="17818"/>
                    <a:pt x="13209" y="17196"/>
                    <a:pt x="12645" y="16487"/>
                  </a:cubicBezTo>
                  <a:cubicBezTo>
                    <a:pt x="11703" y="15332"/>
                    <a:pt x="10852" y="13965"/>
                    <a:pt x="10123" y="12506"/>
                  </a:cubicBezTo>
                  <a:cubicBezTo>
                    <a:pt x="9423" y="11016"/>
                    <a:pt x="8816" y="9466"/>
                    <a:pt x="8299" y="7886"/>
                  </a:cubicBezTo>
                  <a:cubicBezTo>
                    <a:pt x="8086" y="7065"/>
                    <a:pt x="7843" y="6244"/>
                    <a:pt x="7660" y="5454"/>
                  </a:cubicBezTo>
                  <a:cubicBezTo>
                    <a:pt x="7539" y="5028"/>
                    <a:pt x="7478" y="4603"/>
                    <a:pt x="7387" y="4238"/>
                  </a:cubicBezTo>
                  <a:cubicBezTo>
                    <a:pt x="7357" y="4025"/>
                    <a:pt x="7326" y="3813"/>
                    <a:pt x="7296" y="3630"/>
                  </a:cubicBezTo>
                  <a:lnTo>
                    <a:pt x="7265" y="3326"/>
                  </a:lnTo>
                  <a:lnTo>
                    <a:pt x="7205" y="3083"/>
                  </a:lnTo>
                  <a:lnTo>
                    <a:pt x="7205" y="2961"/>
                  </a:lnTo>
                  <a:cubicBezTo>
                    <a:pt x="6930" y="1257"/>
                    <a:pt x="5462" y="0"/>
                    <a:pt x="3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38"/>
            <p:cNvSpPr/>
            <p:nvPr/>
          </p:nvSpPr>
          <p:spPr>
            <a:xfrm>
              <a:off x="2947000" y="1993475"/>
              <a:ext cx="254600" cy="220625"/>
            </a:xfrm>
            <a:custGeom>
              <a:rect b="b" l="l" r="r" t="t"/>
              <a:pathLst>
                <a:path extrusionOk="0" h="8825" w="10184">
                  <a:moveTo>
                    <a:pt x="8105" y="1"/>
                  </a:moveTo>
                  <a:cubicBezTo>
                    <a:pt x="8083" y="1"/>
                    <a:pt x="8056" y="4"/>
                    <a:pt x="8025" y="10"/>
                  </a:cubicBezTo>
                  <a:cubicBezTo>
                    <a:pt x="6992" y="192"/>
                    <a:pt x="4195" y="2898"/>
                    <a:pt x="3314" y="3232"/>
                  </a:cubicBezTo>
                  <a:cubicBezTo>
                    <a:pt x="3128" y="3305"/>
                    <a:pt x="2992" y="3340"/>
                    <a:pt x="2891" y="3340"/>
                  </a:cubicBezTo>
                  <a:cubicBezTo>
                    <a:pt x="2528" y="3340"/>
                    <a:pt x="2619" y="2885"/>
                    <a:pt x="2523" y="2077"/>
                  </a:cubicBezTo>
                  <a:cubicBezTo>
                    <a:pt x="2439" y="1379"/>
                    <a:pt x="2340" y="652"/>
                    <a:pt x="2113" y="652"/>
                  </a:cubicBezTo>
                  <a:cubicBezTo>
                    <a:pt x="2014" y="652"/>
                    <a:pt x="1891" y="792"/>
                    <a:pt x="1733" y="1135"/>
                  </a:cubicBezTo>
                  <a:cubicBezTo>
                    <a:pt x="1095" y="2502"/>
                    <a:pt x="1308" y="3050"/>
                    <a:pt x="700" y="4964"/>
                  </a:cubicBezTo>
                  <a:cubicBezTo>
                    <a:pt x="1" y="7062"/>
                    <a:pt x="1764" y="8703"/>
                    <a:pt x="2402" y="8825"/>
                  </a:cubicBezTo>
                  <a:cubicBezTo>
                    <a:pt x="5533" y="8430"/>
                    <a:pt x="9484" y="5481"/>
                    <a:pt x="9514" y="4934"/>
                  </a:cubicBezTo>
                  <a:cubicBezTo>
                    <a:pt x="9514" y="4860"/>
                    <a:pt x="9444" y="4829"/>
                    <a:pt x="9327" y="4829"/>
                  </a:cubicBezTo>
                  <a:cubicBezTo>
                    <a:pt x="8777" y="4829"/>
                    <a:pt x="7204" y="5512"/>
                    <a:pt x="7204" y="5512"/>
                  </a:cubicBezTo>
                  <a:cubicBezTo>
                    <a:pt x="7204" y="5512"/>
                    <a:pt x="10183" y="3384"/>
                    <a:pt x="9879" y="2928"/>
                  </a:cubicBezTo>
                  <a:cubicBezTo>
                    <a:pt x="9869" y="2911"/>
                    <a:pt x="9844" y="2903"/>
                    <a:pt x="9806" y="2903"/>
                  </a:cubicBezTo>
                  <a:cubicBezTo>
                    <a:pt x="9294" y="2903"/>
                    <a:pt x="6475" y="4326"/>
                    <a:pt x="6475" y="4326"/>
                  </a:cubicBezTo>
                  <a:cubicBezTo>
                    <a:pt x="6475" y="4326"/>
                    <a:pt x="10031" y="1560"/>
                    <a:pt x="9423" y="1165"/>
                  </a:cubicBezTo>
                  <a:cubicBezTo>
                    <a:pt x="9394" y="1147"/>
                    <a:pt x="9355" y="1138"/>
                    <a:pt x="9306" y="1138"/>
                  </a:cubicBezTo>
                  <a:cubicBezTo>
                    <a:pt x="8533" y="1138"/>
                    <a:pt x="5441" y="3262"/>
                    <a:pt x="5441" y="3262"/>
                  </a:cubicBezTo>
                  <a:cubicBezTo>
                    <a:pt x="5441" y="3262"/>
                    <a:pt x="8846" y="1"/>
                    <a:pt x="810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38"/>
            <p:cNvSpPr/>
            <p:nvPr/>
          </p:nvSpPr>
          <p:spPr>
            <a:xfrm>
              <a:off x="2504750" y="2287600"/>
              <a:ext cx="82100" cy="95200"/>
            </a:xfrm>
            <a:custGeom>
              <a:rect b="b" l="l" r="r" t="t"/>
              <a:pathLst>
                <a:path extrusionOk="0" h="3808" w="3284">
                  <a:moveTo>
                    <a:pt x="2983" y="0"/>
                  </a:moveTo>
                  <a:cubicBezTo>
                    <a:pt x="2961" y="0"/>
                    <a:pt x="2939" y="3"/>
                    <a:pt x="2918" y="8"/>
                  </a:cubicBezTo>
                  <a:cubicBezTo>
                    <a:pt x="882" y="768"/>
                    <a:pt x="92" y="3382"/>
                    <a:pt x="31" y="3504"/>
                  </a:cubicBezTo>
                  <a:cubicBezTo>
                    <a:pt x="0" y="3625"/>
                    <a:pt x="92" y="3777"/>
                    <a:pt x="183" y="3807"/>
                  </a:cubicBezTo>
                  <a:lnTo>
                    <a:pt x="243" y="3807"/>
                  </a:lnTo>
                  <a:cubicBezTo>
                    <a:pt x="335" y="3807"/>
                    <a:pt x="426" y="3747"/>
                    <a:pt x="456" y="3656"/>
                  </a:cubicBezTo>
                  <a:cubicBezTo>
                    <a:pt x="456" y="3625"/>
                    <a:pt x="1247" y="1102"/>
                    <a:pt x="3070" y="464"/>
                  </a:cubicBezTo>
                  <a:cubicBezTo>
                    <a:pt x="3192" y="434"/>
                    <a:pt x="3283" y="282"/>
                    <a:pt x="3222" y="160"/>
                  </a:cubicBezTo>
                  <a:cubicBezTo>
                    <a:pt x="3197" y="59"/>
                    <a:pt x="3088" y="0"/>
                    <a:pt x="2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38"/>
            <p:cNvSpPr/>
            <p:nvPr/>
          </p:nvSpPr>
          <p:spPr>
            <a:xfrm>
              <a:off x="2481200" y="2313425"/>
              <a:ext cx="67650" cy="27575"/>
            </a:xfrm>
            <a:custGeom>
              <a:rect b="b" l="l" r="r" t="t"/>
              <a:pathLst>
                <a:path extrusionOk="0" h="1103" w="2706">
                  <a:moveTo>
                    <a:pt x="2285" y="0"/>
                  </a:moveTo>
                  <a:cubicBezTo>
                    <a:pt x="1364" y="0"/>
                    <a:pt x="209" y="616"/>
                    <a:pt x="152" y="616"/>
                  </a:cubicBezTo>
                  <a:cubicBezTo>
                    <a:pt x="30" y="677"/>
                    <a:pt x="0" y="799"/>
                    <a:pt x="30" y="920"/>
                  </a:cubicBezTo>
                  <a:cubicBezTo>
                    <a:pt x="122" y="1072"/>
                    <a:pt x="182" y="1103"/>
                    <a:pt x="274" y="1103"/>
                  </a:cubicBezTo>
                  <a:cubicBezTo>
                    <a:pt x="304" y="1103"/>
                    <a:pt x="334" y="1103"/>
                    <a:pt x="365" y="1072"/>
                  </a:cubicBezTo>
                  <a:cubicBezTo>
                    <a:pt x="365" y="1072"/>
                    <a:pt x="1528" y="491"/>
                    <a:pt x="2321" y="491"/>
                  </a:cubicBezTo>
                  <a:cubicBezTo>
                    <a:pt x="2359" y="491"/>
                    <a:pt x="2396" y="492"/>
                    <a:pt x="2432" y="495"/>
                  </a:cubicBezTo>
                  <a:cubicBezTo>
                    <a:pt x="2553" y="495"/>
                    <a:pt x="2644" y="434"/>
                    <a:pt x="2705" y="282"/>
                  </a:cubicBezTo>
                  <a:cubicBezTo>
                    <a:pt x="2705" y="160"/>
                    <a:pt x="2614" y="39"/>
                    <a:pt x="2462" y="8"/>
                  </a:cubicBezTo>
                  <a:cubicBezTo>
                    <a:pt x="2404" y="3"/>
                    <a:pt x="2345" y="0"/>
                    <a:pt x="2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5" name="Shape 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6" name="Google Shape;986;p39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Insights</a:t>
            </a:r>
            <a:endParaRPr/>
          </a:p>
        </p:txBody>
      </p:sp>
      <p:sp>
        <p:nvSpPr>
          <p:cNvPr id="987" name="Google Shape;987;p39"/>
          <p:cNvSpPr txBox="1"/>
          <p:nvPr>
            <p:ph idx="1" type="body"/>
          </p:nvPr>
        </p:nvSpPr>
        <p:spPr>
          <a:xfrm>
            <a:off x="720000" y="1215750"/>
            <a:ext cx="7704000" cy="338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Paid apps have better ratings thus we should gear towards paid apps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Apps with 10-30 languages have the highest number of ratings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Those with longer description lengths have better ratings 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 new app should strive for a rating over 3.5 </a:t>
            </a:r>
            <a:endParaRPr sz="1700"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categories with the highest number of apps are Games and Entertainment thus highest competition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Thus when developing a new app it should target all of these areas for the best rating. 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1" name="Shape 9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2" name="Google Shape;992;p40"/>
          <p:cNvSpPr txBox="1"/>
          <p:nvPr>
            <p:ph idx="6" type="subTitle"/>
          </p:nvPr>
        </p:nvSpPr>
        <p:spPr>
          <a:xfrm>
            <a:off x="2628326" y="2867973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Attempt to Compete</a:t>
            </a:r>
            <a:endParaRPr/>
          </a:p>
        </p:txBody>
      </p:sp>
      <p:sp>
        <p:nvSpPr>
          <p:cNvPr id="993" name="Google Shape;993;p40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Other Potential Plans</a:t>
            </a:r>
            <a:endParaRPr/>
          </a:p>
        </p:txBody>
      </p:sp>
      <p:sp>
        <p:nvSpPr>
          <p:cNvPr id="994" name="Google Shape;994;p40"/>
          <p:cNvSpPr txBox="1"/>
          <p:nvPr>
            <p:ph idx="1" type="subTitle"/>
          </p:nvPr>
        </p:nvSpPr>
        <p:spPr>
          <a:xfrm>
            <a:off x="2628325" y="1770577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 an app that can outcompete other apps in that category providing users with one stop solution for their problems and ensuring they need your app. </a:t>
            </a:r>
            <a:endParaRPr/>
          </a:p>
        </p:txBody>
      </p:sp>
      <p:sp>
        <p:nvSpPr>
          <p:cNvPr id="995" name="Google Shape;995;p40"/>
          <p:cNvSpPr txBox="1"/>
          <p:nvPr>
            <p:ph idx="2" type="subTitle"/>
          </p:nvPr>
        </p:nvSpPr>
        <p:spPr>
          <a:xfrm>
            <a:off x="5647080" y="1770577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Knowing that categories such as Finance and Books have the lowest ratings. Understand competitors flaws and develop an app that addresses their flaws allowing for highest rating.</a:t>
            </a:r>
            <a:endParaRPr/>
          </a:p>
        </p:txBody>
      </p:sp>
      <p:sp>
        <p:nvSpPr>
          <p:cNvPr id="996" name="Google Shape;996;p40"/>
          <p:cNvSpPr txBox="1"/>
          <p:nvPr>
            <p:ph idx="3" type="subTitle"/>
          </p:nvPr>
        </p:nvSpPr>
        <p:spPr>
          <a:xfrm>
            <a:off x="2628325" y="3172775"/>
            <a:ext cx="2783700" cy="100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Understanding categories such as Games and Entertainment have the highest number. There must also be a big market and thus an opportunity.</a:t>
            </a:r>
            <a:endParaRPr/>
          </a:p>
        </p:txBody>
      </p:sp>
      <p:sp>
        <p:nvSpPr>
          <p:cNvPr id="997" name="Google Shape;997;p40"/>
          <p:cNvSpPr txBox="1"/>
          <p:nvPr>
            <p:ph idx="5" type="subTitle"/>
          </p:nvPr>
        </p:nvSpPr>
        <p:spPr>
          <a:xfrm>
            <a:off x="2628326" y="1465750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Competition</a:t>
            </a:r>
            <a:endParaRPr/>
          </a:p>
        </p:txBody>
      </p:sp>
      <p:sp>
        <p:nvSpPr>
          <p:cNvPr id="998" name="Google Shape;998;p40"/>
          <p:cNvSpPr txBox="1"/>
          <p:nvPr>
            <p:ph idx="7" type="subTitle"/>
          </p:nvPr>
        </p:nvSpPr>
        <p:spPr>
          <a:xfrm>
            <a:off x="5647055" y="1465750"/>
            <a:ext cx="27837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Low Ratings</a:t>
            </a:r>
            <a:endParaRPr/>
          </a:p>
        </p:txBody>
      </p:sp>
      <p:grpSp>
        <p:nvGrpSpPr>
          <p:cNvPr id="999" name="Google Shape;999;p40"/>
          <p:cNvGrpSpPr/>
          <p:nvPr/>
        </p:nvGrpSpPr>
        <p:grpSpPr>
          <a:xfrm>
            <a:off x="716874" y="1347684"/>
            <a:ext cx="1642209" cy="3615489"/>
            <a:chOff x="2032100" y="1232200"/>
            <a:chExt cx="1461300" cy="3217200"/>
          </a:xfrm>
        </p:grpSpPr>
        <p:sp>
          <p:nvSpPr>
            <p:cNvPr id="1000" name="Google Shape;1000;p40"/>
            <p:cNvSpPr/>
            <p:nvPr/>
          </p:nvSpPr>
          <p:spPr>
            <a:xfrm>
              <a:off x="2032100" y="4324750"/>
              <a:ext cx="1006875" cy="124650"/>
            </a:xfrm>
            <a:custGeom>
              <a:rect b="b" l="l" r="r" t="t"/>
              <a:pathLst>
                <a:path extrusionOk="0" h="4986" w="40275">
                  <a:moveTo>
                    <a:pt x="20153" y="0"/>
                  </a:moveTo>
                  <a:cubicBezTo>
                    <a:pt x="9028" y="0"/>
                    <a:pt x="1" y="1095"/>
                    <a:pt x="1" y="2493"/>
                  </a:cubicBezTo>
                  <a:cubicBezTo>
                    <a:pt x="1" y="3861"/>
                    <a:pt x="9028" y="4985"/>
                    <a:pt x="20153" y="4985"/>
                  </a:cubicBezTo>
                  <a:cubicBezTo>
                    <a:pt x="31247" y="4985"/>
                    <a:pt x="40275" y="3861"/>
                    <a:pt x="40275" y="2493"/>
                  </a:cubicBezTo>
                  <a:cubicBezTo>
                    <a:pt x="40275" y="1095"/>
                    <a:pt x="31247" y="0"/>
                    <a:pt x="2015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0"/>
            <p:cNvSpPr/>
            <p:nvPr/>
          </p:nvSpPr>
          <p:spPr>
            <a:xfrm>
              <a:off x="2652925" y="1648725"/>
              <a:ext cx="722700" cy="373500"/>
            </a:xfrm>
            <a:custGeom>
              <a:rect b="b" l="l" r="r" t="t"/>
              <a:pathLst>
                <a:path extrusionOk="0" h="14940" w="28908">
                  <a:moveTo>
                    <a:pt x="4484" y="0"/>
                  </a:moveTo>
                  <a:cubicBezTo>
                    <a:pt x="3149" y="0"/>
                    <a:pt x="1847" y="681"/>
                    <a:pt x="1126" y="1903"/>
                  </a:cubicBezTo>
                  <a:cubicBezTo>
                    <a:pt x="1" y="3757"/>
                    <a:pt x="609" y="6159"/>
                    <a:pt x="2463" y="7283"/>
                  </a:cubicBezTo>
                  <a:lnTo>
                    <a:pt x="14226" y="14365"/>
                  </a:lnTo>
                  <a:lnTo>
                    <a:pt x="14530" y="14548"/>
                  </a:lnTo>
                  <a:cubicBezTo>
                    <a:pt x="14959" y="14802"/>
                    <a:pt x="15454" y="14940"/>
                    <a:pt x="15955" y="14940"/>
                  </a:cubicBezTo>
                  <a:cubicBezTo>
                    <a:pt x="16413" y="14940"/>
                    <a:pt x="16875" y="14825"/>
                    <a:pt x="17296" y="14578"/>
                  </a:cubicBezTo>
                  <a:cubicBezTo>
                    <a:pt x="19485" y="13362"/>
                    <a:pt x="21521" y="11903"/>
                    <a:pt x="23345" y="10262"/>
                  </a:cubicBezTo>
                  <a:cubicBezTo>
                    <a:pt x="25169" y="8621"/>
                    <a:pt x="26780" y="6797"/>
                    <a:pt x="28208" y="4882"/>
                  </a:cubicBezTo>
                  <a:cubicBezTo>
                    <a:pt x="28907" y="4000"/>
                    <a:pt x="28816" y="2693"/>
                    <a:pt x="27965" y="1903"/>
                  </a:cubicBezTo>
                  <a:cubicBezTo>
                    <a:pt x="27539" y="1492"/>
                    <a:pt x="26986" y="1287"/>
                    <a:pt x="26432" y="1287"/>
                  </a:cubicBezTo>
                  <a:cubicBezTo>
                    <a:pt x="25839" y="1287"/>
                    <a:pt x="25244" y="1523"/>
                    <a:pt x="24804" y="1994"/>
                  </a:cubicBezTo>
                  <a:lnTo>
                    <a:pt x="24773" y="1994"/>
                  </a:lnTo>
                  <a:cubicBezTo>
                    <a:pt x="23314" y="3545"/>
                    <a:pt x="21703" y="4943"/>
                    <a:pt x="20001" y="6159"/>
                  </a:cubicBezTo>
                  <a:cubicBezTo>
                    <a:pt x="18846" y="6979"/>
                    <a:pt x="17630" y="7709"/>
                    <a:pt x="16384" y="8317"/>
                  </a:cubicBezTo>
                  <a:lnTo>
                    <a:pt x="6901" y="839"/>
                  </a:lnTo>
                  <a:cubicBezTo>
                    <a:pt x="6779" y="748"/>
                    <a:pt x="6627" y="627"/>
                    <a:pt x="6506" y="566"/>
                  </a:cubicBezTo>
                  <a:cubicBezTo>
                    <a:pt x="5874" y="182"/>
                    <a:pt x="5174" y="0"/>
                    <a:pt x="448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0"/>
            <p:cNvSpPr/>
            <p:nvPr/>
          </p:nvSpPr>
          <p:spPr>
            <a:xfrm>
              <a:off x="3265400" y="1546575"/>
              <a:ext cx="173300" cy="220025"/>
            </a:xfrm>
            <a:custGeom>
              <a:rect b="b" l="l" r="r" t="t"/>
              <a:pathLst>
                <a:path extrusionOk="0" h="8801" w="6932">
                  <a:moveTo>
                    <a:pt x="5609" y="0"/>
                  </a:moveTo>
                  <a:cubicBezTo>
                    <a:pt x="5604" y="0"/>
                    <a:pt x="5599" y="1"/>
                    <a:pt x="5594" y="1"/>
                  </a:cubicBezTo>
                  <a:cubicBezTo>
                    <a:pt x="5138" y="32"/>
                    <a:pt x="3192" y="2433"/>
                    <a:pt x="2615" y="3132"/>
                  </a:cubicBezTo>
                  <a:cubicBezTo>
                    <a:pt x="2524" y="3254"/>
                    <a:pt x="2463" y="3345"/>
                    <a:pt x="2463" y="3345"/>
                  </a:cubicBezTo>
                  <a:cubicBezTo>
                    <a:pt x="2463" y="3345"/>
                    <a:pt x="2402" y="3193"/>
                    <a:pt x="2250" y="3071"/>
                  </a:cubicBezTo>
                  <a:cubicBezTo>
                    <a:pt x="2162" y="2997"/>
                    <a:pt x="2030" y="2938"/>
                    <a:pt x="1849" y="2938"/>
                  </a:cubicBezTo>
                  <a:cubicBezTo>
                    <a:pt x="1657" y="2938"/>
                    <a:pt x="1408" y="3005"/>
                    <a:pt x="1095" y="3193"/>
                  </a:cubicBezTo>
                  <a:cubicBezTo>
                    <a:pt x="1" y="3831"/>
                    <a:pt x="305" y="6506"/>
                    <a:pt x="305" y="6506"/>
                  </a:cubicBezTo>
                  <a:cubicBezTo>
                    <a:pt x="305" y="6506"/>
                    <a:pt x="761" y="7691"/>
                    <a:pt x="1916" y="8421"/>
                  </a:cubicBezTo>
                  <a:cubicBezTo>
                    <a:pt x="2007" y="8482"/>
                    <a:pt x="2098" y="8512"/>
                    <a:pt x="2220" y="8573"/>
                  </a:cubicBezTo>
                  <a:cubicBezTo>
                    <a:pt x="2311" y="8634"/>
                    <a:pt x="2402" y="8664"/>
                    <a:pt x="2493" y="8694"/>
                  </a:cubicBezTo>
                  <a:cubicBezTo>
                    <a:pt x="2679" y="8768"/>
                    <a:pt x="2860" y="8800"/>
                    <a:pt x="3035" y="8800"/>
                  </a:cubicBezTo>
                  <a:cubicBezTo>
                    <a:pt x="4096" y="8800"/>
                    <a:pt x="4942" y="7618"/>
                    <a:pt x="5229" y="7175"/>
                  </a:cubicBezTo>
                  <a:cubicBezTo>
                    <a:pt x="5320" y="7053"/>
                    <a:pt x="5351" y="6992"/>
                    <a:pt x="5351" y="6992"/>
                  </a:cubicBezTo>
                  <a:lnTo>
                    <a:pt x="5442" y="6962"/>
                  </a:lnTo>
                  <a:cubicBezTo>
                    <a:pt x="6931" y="6567"/>
                    <a:pt x="6566" y="5077"/>
                    <a:pt x="5624" y="4135"/>
                  </a:cubicBezTo>
                  <a:cubicBezTo>
                    <a:pt x="4883" y="3394"/>
                    <a:pt x="4424" y="3306"/>
                    <a:pt x="4248" y="3306"/>
                  </a:cubicBezTo>
                  <a:cubicBezTo>
                    <a:pt x="4193" y="3306"/>
                    <a:pt x="4165" y="3314"/>
                    <a:pt x="4165" y="3314"/>
                  </a:cubicBezTo>
                  <a:cubicBezTo>
                    <a:pt x="4165" y="3314"/>
                    <a:pt x="6136" y="0"/>
                    <a:pt x="5609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0"/>
            <p:cNvSpPr/>
            <p:nvPr/>
          </p:nvSpPr>
          <p:spPr>
            <a:xfrm>
              <a:off x="3357350" y="1658000"/>
              <a:ext cx="29675" cy="27675"/>
            </a:xfrm>
            <a:custGeom>
              <a:rect b="b" l="l" r="r" t="t"/>
              <a:pathLst>
                <a:path extrusionOk="0" h="1107" w="1187">
                  <a:moveTo>
                    <a:pt x="1058" y="0"/>
                  </a:moveTo>
                  <a:cubicBezTo>
                    <a:pt x="1002" y="0"/>
                    <a:pt x="957" y="29"/>
                    <a:pt x="913" y="73"/>
                  </a:cubicBezTo>
                  <a:cubicBezTo>
                    <a:pt x="518" y="742"/>
                    <a:pt x="153" y="833"/>
                    <a:pt x="122" y="833"/>
                  </a:cubicBezTo>
                  <a:cubicBezTo>
                    <a:pt x="62" y="863"/>
                    <a:pt x="1" y="924"/>
                    <a:pt x="1" y="985"/>
                  </a:cubicBezTo>
                  <a:cubicBezTo>
                    <a:pt x="31" y="1076"/>
                    <a:pt x="92" y="1107"/>
                    <a:pt x="153" y="1107"/>
                  </a:cubicBezTo>
                  <a:lnTo>
                    <a:pt x="183" y="1107"/>
                  </a:lnTo>
                  <a:cubicBezTo>
                    <a:pt x="183" y="1107"/>
                    <a:pt x="700" y="1015"/>
                    <a:pt x="1156" y="225"/>
                  </a:cubicBezTo>
                  <a:cubicBezTo>
                    <a:pt x="1186" y="134"/>
                    <a:pt x="1186" y="73"/>
                    <a:pt x="1125" y="12"/>
                  </a:cubicBezTo>
                  <a:cubicBezTo>
                    <a:pt x="1101" y="4"/>
                    <a:pt x="1079" y="0"/>
                    <a:pt x="105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0"/>
            <p:cNvSpPr/>
            <p:nvPr/>
          </p:nvSpPr>
          <p:spPr>
            <a:xfrm>
              <a:off x="3372550" y="1679275"/>
              <a:ext cx="34225" cy="29200"/>
            </a:xfrm>
            <a:custGeom>
              <a:rect b="b" l="l" r="r" t="t"/>
              <a:pathLst>
                <a:path extrusionOk="0" h="1168" w="1369">
                  <a:moveTo>
                    <a:pt x="1193" y="1"/>
                  </a:moveTo>
                  <a:cubicBezTo>
                    <a:pt x="1142" y="1"/>
                    <a:pt x="1087" y="29"/>
                    <a:pt x="1065" y="73"/>
                  </a:cubicBezTo>
                  <a:cubicBezTo>
                    <a:pt x="791" y="712"/>
                    <a:pt x="122" y="894"/>
                    <a:pt x="122" y="894"/>
                  </a:cubicBezTo>
                  <a:cubicBezTo>
                    <a:pt x="31" y="924"/>
                    <a:pt x="1" y="985"/>
                    <a:pt x="1" y="1076"/>
                  </a:cubicBezTo>
                  <a:cubicBezTo>
                    <a:pt x="31" y="1137"/>
                    <a:pt x="92" y="1168"/>
                    <a:pt x="153" y="1168"/>
                  </a:cubicBezTo>
                  <a:lnTo>
                    <a:pt x="183" y="1168"/>
                  </a:lnTo>
                  <a:cubicBezTo>
                    <a:pt x="213" y="1168"/>
                    <a:pt x="1004" y="924"/>
                    <a:pt x="1338" y="195"/>
                  </a:cubicBezTo>
                  <a:cubicBezTo>
                    <a:pt x="1368" y="104"/>
                    <a:pt x="1338" y="43"/>
                    <a:pt x="1247" y="12"/>
                  </a:cubicBezTo>
                  <a:cubicBezTo>
                    <a:pt x="1231" y="4"/>
                    <a:pt x="1212" y="1"/>
                    <a:pt x="119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0"/>
            <p:cNvSpPr/>
            <p:nvPr/>
          </p:nvSpPr>
          <p:spPr>
            <a:xfrm>
              <a:off x="3284400" y="1623350"/>
              <a:ext cx="66900" cy="46375"/>
            </a:xfrm>
            <a:custGeom>
              <a:rect b="b" l="l" r="r" t="t"/>
              <a:pathLst>
                <a:path extrusionOk="0" h="1855" w="2676">
                  <a:moveTo>
                    <a:pt x="1490" y="0"/>
                  </a:moveTo>
                  <a:lnTo>
                    <a:pt x="2068" y="942"/>
                  </a:lnTo>
                  <a:cubicBezTo>
                    <a:pt x="2220" y="1186"/>
                    <a:pt x="2280" y="1398"/>
                    <a:pt x="2220" y="1490"/>
                  </a:cubicBezTo>
                  <a:cubicBezTo>
                    <a:pt x="2162" y="1556"/>
                    <a:pt x="2038" y="1584"/>
                    <a:pt x="1875" y="1584"/>
                  </a:cubicBezTo>
                  <a:cubicBezTo>
                    <a:pt x="1440" y="1584"/>
                    <a:pt x="722" y="1385"/>
                    <a:pt x="214" y="1186"/>
                  </a:cubicBezTo>
                  <a:cubicBezTo>
                    <a:pt x="197" y="1180"/>
                    <a:pt x="181" y="1178"/>
                    <a:pt x="166" y="1178"/>
                  </a:cubicBezTo>
                  <a:cubicBezTo>
                    <a:pt x="101" y="1178"/>
                    <a:pt x="56" y="1227"/>
                    <a:pt x="31" y="1277"/>
                  </a:cubicBezTo>
                  <a:cubicBezTo>
                    <a:pt x="1" y="1338"/>
                    <a:pt x="31" y="1429"/>
                    <a:pt x="122" y="1459"/>
                  </a:cubicBezTo>
                  <a:cubicBezTo>
                    <a:pt x="335" y="1550"/>
                    <a:pt x="1217" y="1854"/>
                    <a:pt x="1825" y="1854"/>
                  </a:cubicBezTo>
                  <a:cubicBezTo>
                    <a:pt x="2098" y="1854"/>
                    <a:pt x="2311" y="1794"/>
                    <a:pt x="2432" y="1642"/>
                  </a:cubicBezTo>
                  <a:cubicBezTo>
                    <a:pt x="2676" y="1368"/>
                    <a:pt x="2372" y="942"/>
                    <a:pt x="2280" y="791"/>
                  </a:cubicBezTo>
                  <a:lnTo>
                    <a:pt x="1855" y="61"/>
                  </a:lnTo>
                  <a:cubicBezTo>
                    <a:pt x="1733" y="183"/>
                    <a:pt x="1703" y="243"/>
                    <a:pt x="1703" y="243"/>
                  </a:cubicBezTo>
                  <a:cubicBezTo>
                    <a:pt x="1703" y="243"/>
                    <a:pt x="1642" y="122"/>
                    <a:pt x="149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40"/>
            <p:cNvSpPr/>
            <p:nvPr/>
          </p:nvSpPr>
          <p:spPr>
            <a:xfrm>
              <a:off x="3339125" y="1641275"/>
              <a:ext cx="62325" cy="84675"/>
            </a:xfrm>
            <a:custGeom>
              <a:rect b="b" l="l" r="r" t="t"/>
              <a:pathLst>
                <a:path extrusionOk="0" h="3387" w="2493">
                  <a:moveTo>
                    <a:pt x="737" y="1"/>
                  </a:moveTo>
                  <a:cubicBezTo>
                    <a:pt x="687" y="1"/>
                    <a:pt x="639" y="29"/>
                    <a:pt x="639" y="74"/>
                  </a:cubicBezTo>
                  <a:cubicBezTo>
                    <a:pt x="608" y="104"/>
                    <a:pt x="0" y="2049"/>
                    <a:pt x="2280" y="3387"/>
                  </a:cubicBezTo>
                  <a:cubicBezTo>
                    <a:pt x="2371" y="3265"/>
                    <a:pt x="2402" y="3204"/>
                    <a:pt x="2402" y="3204"/>
                  </a:cubicBezTo>
                  <a:lnTo>
                    <a:pt x="2493" y="3174"/>
                  </a:lnTo>
                  <a:cubicBezTo>
                    <a:pt x="335" y="1958"/>
                    <a:pt x="851" y="256"/>
                    <a:pt x="882" y="165"/>
                  </a:cubicBezTo>
                  <a:cubicBezTo>
                    <a:pt x="912" y="104"/>
                    <a:pt x="882" y="13"/>
                    <a:pt x="791" y="13"/>
                  </a:cubicBezTo>
                  <a:cubicBezTo>
                    <a:pt x="774" y="5"/>
                    <a:pt x="756" y="1"/>
                    <a:pt x="737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40"/>
            <p:cNvSpPr/>
            <p:nvPr/>
          </p:nvSpPr>
          <p:spPr>
            <a:xfrm>
              <a:off x="2495650" y="2741150"/>
              <a:ext cx="393650" cy="1436200"/>
            </a:xfrm>
            <a:custGeom>
              <a:rect b="b" l="l" r="r" t="t"/>
              <a:pathLst>
                <a:path extrusionOk="0" h="57448" w="15746">
                  <a:moveTo>
                    <a:pt x="15745" y="0"/>
                  </a:moveTo>
                  <a:lnTo>
                    <a:pt x="4043" y="426"/>
                  </a:lnTo>
                  <a:lnTo>
                    <a:pt x="3040" y="11642"/>
                  </a:lnTo>
                  <a:lnTo>
                    <a:pt x="0" y="57448"/>
                  </a:lnTo>
                  <a:lnTo>
                    <a:pt x="4985" y="57144"/>
                  </a:lnTo>
                  <a:lnTo>
                    <a:pt x="15745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40"/>
            <p:cNvSpPr/>
            <p:nvPr/>
          </p:nvSpPr>
          <p:spPr>
            <a:xfrm>
              <a:off x="2495650" y="4160625"/>
              <a:ext cx="113225" cy="131800"/>
            </a:xfrm>
            <a:custGeom>
              <a:rect b="b" l="l" r="r" t="t"/>
              <a:pathLst>
                <a:path extrusionOk="0" h="5272" w="4529">
                  <a:moveTo>
                    <a:pt x="4529" y="0"/>
                  </a:moveTo>
                  <a:lnTo>
                    <a:pt x="365" y="334"/>
                  </a:lnTo>
                  <a:lnTo>
                    <a:pt x="0" y="4711"/>
                  </a:lnTo>
                  <a:cubicBezTo>
                    <a:pt x="0" y="4711"/>
                    <a:pt x="1001" y="5272"/>
                    <a:pt x="2613" y="5272"/>
                  </a:cubicBezTo>
                  <a:cubicBezTo>
                    <a:pt x="2987" y="5272"/>
                    <a:pt x="3395" y="5242"/>
                    <a:pt x="3830" y="5167"/>
                  </a:cubicBezTo>
                  <a:lnTo>
                    <a:pt x="4529" y="0"/>
                  </a:ln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40"/>
            <p:cNvSpPr/>
            <p:nvPr/>
          </p:nvSpPr>
          <p:spPr>
            <a:xfrm>
              <a:off x="2477400" y="4140850"/>
              <a:ext cx="165675" cy="72225"/>
            </a:xfrm>
            <a:custGeom>
              <a:rect b="b" l="l" r="r" t="t"/>
              <a:pathLst>
                <a:path extrusionOk="0" h="2889" w="6627">
                  <a:moveTo>
                    <a:pt x="153" y="1"/>
                  </a:moveTo>
                  <a:cubicBezTo>
                    <a:pt x="1" y="852"/>
                    <a:pt x="1" y="1733"/>
                    <a:pt x="213" y="2615"/>
                  </a:cubicBezTo>
                  <a:lnTo>
                    <a:pt x="6171" y="2888"/>
                  </a:lnTo>
                  <a:cubicBezTo>
                    <a:pt x="6475" y="2007"/>
                    <a:pt x="6627" y="1125"/>
                    <a:pt x="6384" y="214"/>
                  </a:cubicBezTo>
                  <a:lnTo>
                    <a:pt x="15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0" name="Google Shape;1010;p40"/>
            <p:cNvSpPr/>
            <p:nvPr/>
          </p:nvSpPr>
          <p:spPr>
            <a:xfrm>
              <a:off x="2475875" y="4231225"/>
              <a:ext cx="390625" cy="178875"/>
            </a:xfrm>
            <a:custGeom>
              <a:rect b="b" l="l" r="r" t="t"/>
              <a:pathLst>
                <a:path extrusionOk="0" h="7155" w="15625">
                  <a:moveTo>
                    <a:pt x="5877" y="1"/>
                  </a:moveTo>
                  <a:cubicBezTo>
                    <a:pt x="5217" y="1"/>
                    <a:pt x="4408" y="1127"/>
                    <a:pt x="4408" y="1127"/>
                  </a:cubicBezTo>
                  <a:cubicBezTo>
                    <a:pt x="4254" y="1164"/>
                    <a:pt x="4092" y="1179"/>
                    <a:pt x="3925" y="1179"/>
                  </a:cubicBezTo>
                  <a:cubicBezTo>
                    <a:pt x="3047" y="1179"/>
                    <a:pt x="2039" y="755"/>
                    <a:pt x="1321" y="755"/>
                  </a:cubicBezTo>
                  <a:cubicBezTo>
                    <a:pt x="916" y="755"/>
                    <a:pt x="603" y="890"/>
                    <a:pt x="457" y="1310"/>
                  </a:cubicBezTo>
                  <a:cubicBezTo>
                    <a:pt x="1" y="2586"/>
                    <a:pt x="457" y="6811"/>
                    <a:pt x="457" y="6811"/>
                  </a:cubicBezTo>
                  <a:cubicBezTo>
                    <a:pt x="457" y="6811"/>
                    <a:pt x="7131" y="7154"/>
                    <a:pt x="11434" y="7154"/>
                  </a:cubicBezTo>
                  <a:cubicBezTo>
                    <a:pt x="13407" y="7154"/>
                    <a:pt x="14881" y="7082"/>
                    <a:pt x="14986" y="6872"/>
                  </a:cubicBezTo>
                  <a:cubicBezTo>
                    <a:pt x="15290" y="6173"/>
                    <a:pt x="15624" y="4836"/>
                    <a:pt x="13800" y="4501"/>
                  </a:cubicBezTo>
                  <a:cubicBezTo>
                    <a:pt x="13132" y="4380"/>
                    <a:pt x="11946" y="3741"/>
                    <a:pt x="10700" y="2951"/>
                  </a:cubicBezTo>
                  <a:cubicBezTo>
                    <a:pt x="10518" y="2830"/>
                    <a:pt x="10305" y="2708"/>
                    <a:pt x="10092" y="2556"/>
                  </a:cubicBezTo>
                  <a:cubicBezTo>
                    <a:pt x="10001" y="2495"/>
                    <a:pt x="9910" y="2465"/>
                    <a:pt x="9849" y="2404"/>
                  </a:cubicBezTo>
                  <a:cubicBezTo>
                    <a:pt x="9606" y="2252"/>
                    <a:pt x="9393" y="2100"/>
                    <a:pt x="9150" y="1948"/>
                  </a:cubicBezTo>
                  <a:cubicBezTo>
                    <a:pt x="9028" y="1857"/>
                    <a:pt x="8876" y="1766"/>
                    <a:pt x="8755" y="1705"/>
                  </a:cubicBezTo>
                  <a:cubicBezTo>
                    <a:pt x="8572" y="1553"/>
                    <a:pt x="8390" y="1431"/>
                    <a:pt x="8208" y="1310"/>
                  </a:cubicBezTo>
                  <a:cubicBezTo>
                    <a:pt x="7083" y="580"/>
                    <a:pt x="6201" y="3"/>
                    <a:pt x="5928" y="3"/>
                  </a:cubicBezTo>
                  <a:cubicBezTo>
                    <a:pt x="5911" y="1"/>
                    <a:pt x="5894" y="1"/>
                    <a:pt x="587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1" name="Google Shape;1011;p40"/>
            <p:cNvSpPr/>
            <p:nvPr/>
          </p:nvSpPr>
          <p:spPr>
            <a:xfrm>
              <a:off x="2662050" y="4279925"/>
              <a:ext cx="60050" cy="48200"/>
            </a:xfrm>
            <a:custGeom>
              <a:rect b="b" l="l" r="r" t="t"/>
              <a:pathLst>
                <a:path extrusionOk="0" h="1928" w="2402">
                  <a:moveTo>
                    <a:pt x="1703" y="0"/>
                  </a:moveTo>
                  <a:cubicBezTo>
                    <a:pt x="1612" y="31"/>
                    <a:pt x="1490" y="91"/>
                    <a:pt x="1369" y="152"/>
                  </a:cubicBezTo>
                  <a:cubicBezTo>
                    <a:pt x="639" y="547"/>
                    <a:pt x="92" y="1520"/>
                    <a:pt x="61" y="1550"/>
                  </a:cubicBezTo>
                  <a:cubicBezTo>
                    <a:pt x="1" y="1672"/>
                    <a:pt x="31" y="1824"/>
                    <a:pt x="153" y="1885"/>
                  </a:cubicBezTo>
                  <a:cubicBezTo>
                    <a:pt x="196" y="1906"/>
                    <a:pt x="254" y="1928"/>
                    <a:pt x="306" y="1928"/>
                  </a:cubicBezTo>
                  <a:cubicBezTo>
                    <a:pt x="327" y="1928"/>
                    <a:pt x="348" y="1924"/>
                    <a:pt x="365" y="1915"/>
                  </a:cubicBezTo>
                  <a:cubicBezTo>
                    <a:pt x="426" y="1885"/>
                    <a:pt x="487" y="1854"/>
                    <a:pt x="517" y="1793"/>
                  </a:cubicBezTo>
                  <a:cubicBezTo>
                    <a:pt x="517" y="1793"/>
                    <a:pt x="1004" y="912"/>
                    <a:pt x="1612" y="608"/>
                  </a:cubicBezTo>
                  <a:cubicBezTo>
                    <a:pt x="1847" y="490"/>
                    <a:pt x="2046" y="445"/>
                    <a:pt x="2223" y="445"/>
                  </a:cubicBezTo>
                  <a:cubicBezTo>
                    <a:pt x="2274" y="445"/>
                    <a:pt x="2324" y="449"/>
                    <a:pt x="2372" y="456"/>
                  </a:cubicBezTo>
                  <a:cubicBezTo>
                    <a:pt x="2402" y="122"/>
                    <a:pt x="2098" y="31"/>
                    <a:pt x="170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40"/>
            <p:cNvSpPr/>
            <p:nvPr/>
          </p:nvSpPr>
          <p:spPr>
            <a:xfrm>
              <a:off x="2643050" y="4263950"/>
              <a:ext cx="51700" cy="46375"/>
            </a:xfrm>
            <a:custGeom>
              <a:rect b="b" l="l" r="r" t="t"/>
              <a:pathLst>
                <a:path extrusionOk="0" h="1855" w="2068">
                  <a:moveTo>
                    <a:pt x="1521" y="1"/>
                  </a:moveTo>
                  <a:cubicBezTo>
                    <a:pt x="1460" y="31"/>
                    <a:pt x="1429" y="62"/>
                    <a:pt x="1369" y="92"/>
                  </a:cubicBezTo>
                  <a:cubicBezTo>
                    <a:pt x="609" y="457"/>
                    <a:pt x="92" y="1429"/>
                    <a:pt x="62" y="1490"/>
                  </a:cubicBezTo>
                  <a:cubicBezTo>
                    <a:pt x="1" y="1612"/>
                    <a:pt x="31" y="1764"/>
                    <a:pt x="153" y="1825"/>
                  </a:cubicBezTo>
                  <a:cubicBezTo>
                    <a:pt x="214" y="1855"/>
                    <a:pt x="305" y="1855"/>
                    <a:pt x="366" y="1855"/>
                  </a:cubicBezTo>
                  <a:cubicBezTo>
                    <a:pt x="426" y="1825"/>
                    <a:pt x="457" y="1794"/>
                    <a:pt x="518" y="1733"/>
                  </a:cubicBezTo>
                  <a:cubicBezTo>
                    <a:pt x="518" y="1703"/>
                    <a:pt x="1004" y="852"/>
                    <a:pt x="1612" y="518"/>
                  </a:cubicBezTo>
                  <a:cubicBezTo>
                    <a:pt x="1764" y="457"/>
                    <a:pt x="1916" y="396"/>
                    <a:pt x="2068" y="366"/>
                  </a:cubicBezTo>
                  <a:cubicBezTo>
                    <a:pt x="2007" y="31"/>
                    <a:pt x="1733" y="31"/>
                    <a:pt x="15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40"/>
            <p:cNvSpPr/>
            <p:nvPr/>
          </p:nvSpPr>
          <p:spPr>
            <a:xfrm>
              <a:off x="2687900" y="4294975"/>
              <a:ext cx="56150" cy="47275"/>
            </a:xfrm>
            <a:custGeom>
              <a:rect b="b" l="l" r="r" t="t"/>
              <a:pathLst>
                <a:path extrusionOk="0" h="1891" w="2246">
                  <a:moveTo>
                    <a:pt x="1745" y="1"/>
                  </a:moveTo>
                  <a:cubicBezTo>
                    <a:pt x="1702" y="1"/>
                    <a:pt x="1658" y="2"/>
                    <a:pt x="1611" y="6"/>
                  </a:cubicBezTo>
                  <a:cubicBezTo>
                    <a:pt x="1520" y="36"/>
                    <a:pt x="1459" y="67"/>
                    <a:pt x="1368" y="128"/>
                  </a:cubicBezTo>
                  <a:cubicBezTo>
                    <a:pt x="638" y="492"/>
                    <a:pt x="91" y="1465"/>
                    <a:pt x="61" y="1526"/>
                  </a:cubicBezTo>
                  <a:cubicBezTo>
                    <a:pt x="0" y="1647"/>
                    <a:pt x="61" y="1799"/>
                    <a:pt x="183" y="1860"/>
                  </a:cubicBezTo>
                  <a:cubicBezTo>
                    <a:pt x="243" y="1891"/>
                    <a:pt x="304" y="1891"/>
                    <a:pt x="365" y="1891"/>
                  </a:cubicBezTo>
                  <a:cubicBezTo>
                    <a:pt x="426" y="1860"/>
                    <a:pt x="486" y="1830"/>
                    <a:pt x="517" y="1769"/>
                  </a:cubicBezTo>
                  <a:cubicBezTo>
                    <a:pt x="517" y="1739"/>
                    <a:pt x="1003" y="888"/>
                    <a:pt x="1611" y="553"/>
                  </a:cubicBezTo>
                  <a:cubicBezTo>
                    <a:pt x="1824" y="432"/>
                    <a:pt x="2037" y="401"/>
                    <a:pt x="2219" y="401"/>
                  </a:cubicBezTo>
                  <a:cubicBezTo>
                    <a:pt x="2246" y="106"/>
                    <a:pt x="2060" y="1"/>
                    <a:pt x="1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40"/>
            <p:cNvSpPr/>
            <p:nvPr/>
          </p:nvSpPr>
          <p:spPr>
            <a:xfrm>
              <a:off x="2215250" y="2741900"/>
              <a:ext cx="452150" cy="1444575"/>
            </a:xfrm>
            <a:custGeom>
              <a:rect b="b" l="l" r="r" t="t"/>
              <a:pathLst>
                <a:path extrusionOk="0" h="57783" w="18086">
                  <a:moveTo>
                    <a:pt x="5380" y="1"/>
                  </a:moveTo>
                  <a:lnTo>
                    <a:pt x="5380" y="1"/>
                  </a:lnTo>
                  <a:cubicBezTo>
                    <a:pt x="6140" y="6201"/>
                    <a:pt x="7234" y="28147"/>
                    <a:pt x="7234" y="28147"/>
                  </a:cubicBezTo>
                  <a:cubicBezTo>
                    <a:pt x="7234" y="28147"/>
                    <a:pt x="5319" y="32676"/>
                    <a:pt x="3799" y="38086"/>
                  </a:cubicBezTo>
                  <a:cubicBezTo>
                    <a:pt x="2280" y="43466"/>
                    <a:pt x="0" y="57600"/>
                    <a:pt x="0" y="57600"/>
                  </a:cubicBezTo>
                  <a:lnTo>
                    <a:pt x="4407" y="57783"/>
                  </a:lnTo>
                  <a:lnTo>
                    <a:pt x="15775" y="30943"/>
                  </a:lnTo>
                  <a:lnTo>
                    <a:pt x="18085" y="1915"/>
                  </a:lnTo>
                  <a:lnTo>
                    <a:pt x="7690" y="335"/>
                  </a:lnTo>
                  <a:lnTo>
                    <a:pt x="7113" y="244"/>
                  </a:lnTo>
                  <a:lnTo>
                    <a:pt x="538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40"/>
            <p:cNvSpPr/>
            <p:nvPr/>
          </p:nvSpPr>
          <p:spPr>
            <a:xfrm>
              <a:off x="2233475" y="2747975"/>
              <a:ext cx="215075" cy="1426350"/>
            </a:xfrm>
            <a:custGeom>
              <a:rect b="b" l="l" r="r" t="t"/>
              <a:pathLst>
                <a:path extrusionOk="0" h="57054" w="8603">
                  <a:moveTo>
                    <a:pt x="6384" y="1"/>
                  </a:moveTo>
                  <a:lnTo>
                    <a:pt x="8025" y="27813"/>
                  </a:lnTo>
                  <a:cubicBezTo>
                    <a:pt x="7751" y="28481"/>
                    <a:pt x="5320" y="34165"/>
                    <a:pt x="4347" y="37083"/>
                  </a:cubicBezTo>
                  <a:cubicBezTo>
                    <a:pt x="2736" y="41795"/>
                    <a:pt x="31" y="56567"/>
                    <a:pt x="31" y="56719"/>
                  </a:cubicBezTo>
                  <a:cubicBezTo>
                    <a:pt x="1" y="56871"/>
                    <a:pt x="92" y="57023"/>
                    <a:pt x="244" y="57053"/>
                  </a:cubicBezTo>
                  <a:lnTo>
                    <a:pt x="304" y="57053"/>
                  </a:lnTo>
                  <a:cubicBezTo>
                    <a:pt x="426" y="57053"/>
                    <a:pt x="548" y="56962"/>
                    <a:pt x="578" y="56810"/>
                  </a:cubicBezTo>
                  <a:cubicBezTo>
                    <a:pt x="608" y="56688"/>
                    <a:pt x="3283" y="41947"/>
                    <a:pt x="4864" y="37266"/>
                  </a:cubicBezTo>
                  <a:cubicBezTo>
                    <a:pt x="5928" y="34196"/>
                    <a:pt x="8542" y="28056"/>
                    <a:pt x="8572" y="27995"/>
                  </a:cubicBezTo>
                  <a:cubicBezTo>
                    <a:pt x="8603" y="27965"/>
                    <a:pt x="8603" y="27904"/>
                    <a:pt x="8603" y="27873"/>
                  </a:cubicBezTo>
                  <a:lnTo>
                    <a:pt x="6992" y="92"/>
                  </a:lnTo>
                  <a:lnTo>
                    <a:pt x="638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40"/>
            <p:cNvSpPr/>
            <p:nvPr/>
          </p:nvSpPr>
          <p:spPr>
            <a:xfrm>
              <a:off x="2198525" y="4159850"/>
              <a:ext cx="126925" cy="132525"/>
            </a:xfrm>
            <a:custGeom>
              <a:rect b="b" l="l" r="r" t="t"/>
              <a:pathLst>
                <a:path extrusionOk="0" h="5301" w="5077">
                  <a:moveTo>
                    <a:pt x="5076" y="1"/>
                  </a:moveTo>
                  <a:lnTo>
                    <a:pt x="1277" y="305"/>
                  </a:lnTo>
                  <a:lnTo>
                    <a:pt x="0" y="4712"/>
                  </a:lnTo>
                  <a:cubicBezTo>
                    <a:pt x="0" y="4712"/>
                    <a:pt x="1015" y="5300"/>
                    <a:pt x="2629" y="5300"/>
                  </a:cubicBezTo>
                  <a:cubicBezTo>
                    <a:pt x="2990" y="5300"/>
                    <a:pt x="3382" y="5271"/>
                    <a:pt x="3800" y="5198"/>
                  </a:cubicBezTo>
                  <a:lnTo>
                    <a:pt x="5076" y="1"/>
                  </a:ln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40"/>
            <p:cNvSpPr/>
            <p:nvPr/>
          </p:nvSpPr>
          <p:spPr>
            <a:xfrm>
              <a:off x="2178775" y="4145425"/>
              <a:ext cx="182400" cy="72200"/>
            </a:xfrm>
            <a:custGeom>
              <a:rect b="b" l="l" r="r" t="t"/>
              <a:pathLst>
                <a:path extrusionOk="0" h="2888" w="7296">
                  <a:moveTo>
                    <a:pt x="426" y="0"/>
                  </a:moveTo>
                  <a:cubicBezTo>
                    <a:pt x="91" y="821"/>
                    <a:pt x="0" y="1672"/>
                    <a:pt x="213" y="2523"/>
                  </a:cubicBezTo>
                  <a:lnTo>
                    <a:pt x="6444" y="2888"/>
                  </a:lnTo>
                  <a:cubicBezTo>
                    <a:pt x="7234" y="2249"/>
                    <a:pt x="7295" y="1459"/>
                    <a:pt x="7082" y="395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40"/>
            <p:cNvSpPr/>
            <p:nvPr/>
          </p:nvSpPr>
          <p:spPr>
            <a:xfrm>
              <a:off x="2171925" y="4231225"/>
              <a:ext cx="390600" cy="178875"/>
            </a:xfrm>
            <a:custGeom>
              <a:rect b="b" l="l" r="r" t="t"/>
              <a:pathLst>
                <a:path extrusionOk="0" h="7155" w="15624">
                  <a:moveTo>
                    <a:pt x="5875" y="1"/>
                  </a:moveTo>
                  <a:cubicBezTo>
                    <a:pt x="5187" y="1"/>
                    <a:pt x="4377" y="1127"/>
                    <a:pt x="4377" y="1127"/>
                  </a:cubicBezTo>
                  <a:cubicBezTo>
                    <a:pt x="4226" y="1164"/>
                    <a:pt x="4067" y="1179"/>
                    <a:pt x="3904" y="1179"/>
                  </a:cubicBezTo>
                  <a:cubicBezTo>
                    <a:pt x="3039" y="1179"/>
                    <a:pt x="2036" y="755"/>
                    <a:pt x="1320" y="755"/>
                  </a:cubicBezTo>
                  <a:cubicBezTo>
                    <a:pt x="916" y="755"/>
                    <a:pt x="603" y="890"/>
                    <a:pt x="456" y="1310"/>
                  </a:cubicBezTo>
                  <a:cubicBezTo>
                    <a:pt x="0" y="2586"/>
                    <a:pt x="456" y="6811"/>
                    <a:pt x="456" y="6811"/>
                  </a:cubicBezTo>
                  <a:cubicBezTo>
                    <a:pt x="456" y="6811"/>
                    <a:pt x="7131" y="7154"/>
                    <a:pt x="11424" y="7154"/>
                  </a:cubicBezTo>
                  <a:cubicBezTo>
                    <a:pt x="13392" y="7154"/>
                    <a:pt x="14860" y="7082"/>
                    <a:pt x="14955" y="6872"/>
                  </a:cubicBezTo>
                  <a:cubicBezTo>
                    <a:pt x="15290" y="6173"/>
                    <a:pt x="15624" y="4836"/>
                    <a:pt x="13800" y="4501"/>
                  </a:cubicBezTo>
                  <a:cubicBezTo>
                    <a:pt x="13131" y="4380"/>
                    <a:pt x="11946" y="3741"/>
                    <a:pt x="10700" y="2951"/>
                  </a:cubicBezTo>
                  <a:cubicBezTo>
                    <a:pt x="10487" y="2830"/>
                    <a:pt x="10274" y="2708"/>
                    <a:pt x="10092" y="2556"/>
                  </a:cubicBezTo>
                  <a:cubicBezTo>
                    <a:pt x="10001" y="2495"/>
                    <a:pt x="9909" y="2465"/>
                    <a:pt x="9818" y="2404"/>
                  </a:cubicBezTo>
                  <a:cubicBezTo>
                    <a:pt x="9606" y="2252"/>
                    <a:pt x="9362" y="2100"/>
                    <a:pt x="9150" y="1948"/>
                  </a:cubicBezTo>
                  <a:cubicBezTo>
                    <a:pt x="9028" y="1857"/>
                    <a:pt x="8876" y="1766"/>
                    <a:pt x="8754" y="1705"/>
                  </a:cubicBezTo>
                  <a:cubicBezTo>
                    <a:pt x="8572" y="1553"/>
                    <a:pt x="8359" y="1431"/>
                    <a:pt x="8177" y="1310"/>
                  </a:cubicBezTo>
                  <a:cubicBezTo>
                    <a:pt x="7052" y="580"/>
                    <a:pt x="6171" y="3"/>
                    <a:pt x="5928" y="3"/>
                  </a:cubicBezTo>
                  <a:cubicBezTo>
                    <a:pt x="5910" y="1"/>
                    <a:pt x="5893" y="1"/>
                    <a:pt x="587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40"/>
            <p:cNvSpPr/>
            <p:nvPr/>
          </p:nvSpPr>
          <p:spPr>
            <a:xfrm>
              <a:off x="2357350" y="4279925"/>
              <a:ext cx="60050" cy="48200"/>
            </a:xfrm>
            <a:custGeom>
              <a:rect b="b" l="l" r="r" t="t"/>
              <a:pathLst>
                <a:path extrusionOk="0" h="1928" w="2402">
                  <a:moveTo>
                    <a:pt x="1733" y="0"/>
                  </a:moveTo>
                  <a:cubicBezTo>
                    <a:pt x="1611" y="31"/>
                    <a:pt x="1520" y="91"/>
                    <a:pt x="1398" y="152"/>
                  </a:cubicBezTo>
                  <a:cubicBezTo>
                    <a:pt x="638" y="547"/>
                    <a:pt x="91" y="1520"/>
                    <a:pt x="91" y="1550"/>
                  </a:cubicBezTo>
                  <a:cubicBezTo>
                    <a:pt x="0" y="1672"/>
                    <a:pt x="61" y="1824"/>
                    <a:pt x="182" y="1885"/>
                  </a:cubicBezTo>
                  <a:cubicBezTo>
                    <a:pt x="225" y="1906"/>
                    <a:pt x="268" y="1928"/>
                    <a:pt x="311" y="1928"/>
                  </a:cubicBezTo>
                  <a:cubicBezTo>
                    <a:pt x="329" y="1928"/>
                    <a:pt x="347" y="1924"/>
                    <a:pt x="365" y="1915"/>
                  </a:cubicBezTo>
                  <a:cubicBezTo>
                    <a:pt x="426" y="1885"/>
                    <a:pt x="486" y="1854"/>
                    <a:pt x="517" y="1793"/>
                  </a:cubicBezTo>
                  <a:cubicBezTo>
                    <a:pt x="517" y="1793"/>
                    <a:pt x="1003" y="912"/>
                    <a:pt x="1611" y="608"/>
                  </a:cubicBezTo>
                  <a:cubicBezTo>
                    <a:pt x="1847" y="490"/>
                    <a:pt x="2064" y="445"/>
                    <a:pt x="2249" y="445"/>
                  </a:cubicBezTo>
                  <a:cubicBezTo>
                    <a:pt x="2303" y="445"/>
                    <a:pt x="2353" y="449"/>
                    <a:pt x="2401" y="456"/>
                  </a:cubicBezTo>
                  <a:cubicBezTo>
                    <a:pt x="2401" y="122"/>
                    <a:pt x="2097" y="31"/>
                    <a:pt x="173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40"/>
            <p:cNvSpPr/>
            <p:nvPr/>
          </p:nvSpPr>
          <p:spPr>
            <a:xfrm>
              <a:off x="2338350" y="4263950"/>
              <a:ext cx="52450" cy="46375"/>
            </a:xfrm>
            <a:custGeom>
              <a:rect b="b" l="l" r="r" t="t"/>
              <a:pathLst>
                <a:path extrusionOk="0" h="1855" w="2098">
                  <a:moveTo>
                    <a:pt x="1520" y="1"/>
                  </a:moveTo>
                  <a:cubicBezTo>
                    <a:pt x="1490" y="31"/>
                    <a:pt x="1429" y="62"/>
                    <a:pt x="1398" y="92"/>
                  </a:cubicBezTo>
                  <a:cubicBezTo>
                    <a:pt x="638" y="457"/>
                    <a:pt x="91" y="1429"/>
                    <a:pt x="91" y="1490"/>
                  </a:cubicBezTo>
                  <a:cubicBezTo>
                    <a:pt x="0" y="1612"/>
                    <a:pt x="61" y="1764"/>
                    <a:pt x="183" y="1825"/>
                  </a:cubicBezTo>
                  <a:cubicBezTo>
                    <a:pt x="243" y="1855"/>
                    <a:pt x="304" y="1855"/>
                    <a:pt x="365" y="1855"/>
                  </a:cubicBezTo>
                  <a:cubicBezTo>
                    <a:pt x="426" y="1825"/>
                    <a:pt x="486" y="1794"/>
                    <a:pt x="517" y="1733"/>
                  </a:cubicBezTo>
                  <a:cubicBezTo>
                    <a:pt x="517" y="1703"/>
                    <a:pt x="1003" y="852"/>
                    <a:pt x="1611" y="518"/>
                  </a:cubicBezTo>
                  <a:cubicBezTo>
                    <a:pt x="1793" y="457"/>
                    <a:pt x="1945" y="396"/>
                    <a:pt x="2097" y="366"/>
                  </a:cubicBezTo>
                  <a:cubicBezTo>
                    <a:pt x="2037" y="31"/>
                    <a:pt x="1763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40"/>
            <p:cNvSpPr/>
            <p:nvPr/>
          </p:nvSpPr>
          <p:spPr>
            <a:xfrm>
              <a:off x="2383925" y="4294975"/>
              <a:ext cx="56175" cy="47275"/>
            </a:xfrm>
            <a:custGeom>
              <a:rect b="b" l="l" r="r" t="t"/>
              <a:pathLst>
                <a:path extrusionOk="0" h="1891" w="2247">
                  <a:moveTo>
                    <a:pt x="1745" y="1"/>
                  </a:moveTo>
                  <a:cubicBezTo>
                    <a:pt x="1703" y="1"/>
                    <a:pt x="1658" y="2"/>
                    <a:pt x="1612" y="6"/>
                  </a:cubicBezTo>
                  <a:cubicBezTo>
                    <a:pt x="1521" y="36"/>
                    <a:pt x="1460" y="67"/>
                    <a:pt x="1369" y="128"/>
                  </a:cubicBezTo>
                  <a:cubicBezTo>
                    <a:pt x="639" y="492"/>
                    <a:pt x="92" y="1465"/>
                    <a:pt x="62" y="1526"/>
                  </a:cubicBezTo>
                  <a:cubicBezTo>
                    <a:pt x="1" y="1647"/>
                    <a:pt x="31" y="1799"/>
                    <a:pt x="153" y="1860"/>
                  </a:cubicBezTo>
                  <a:cubicBezTo>
                    <a:pt x="214" y="1891"/>
                    <a:pt x="305" y="1891"/>
                    <a:pt x="366" y="1891"/>
                  </a:cubicBezTo>
                  <a:cubicBezTo>
                    <a:pt x="426" y="1860"/>
                    <a:pt x="487" y="1830"/>
                    <a:pt x="518" y="1769"/>
                  </a:cubicBezTo>
                  <a:cubicBezTo>
                    <a:pt x="518" y="1739"/>
                    <a:pt x="1004" y="888"/>
                    <a:pt x="1612" y="553"/>
                  </a:cubicBezTo>
                  <a:cubicBezTo>
                    <a:pt x="1825" y="432"/>
                    <a:pt x="2037" y="401"/>
                    <a:pt x="2220" y="401"/>
                  </a:cubicBezTo>
                  <a:cubicBezTo>
                    <a:pt x="2247" y="106"/>
                    <a:pt x="2061" y="1"/>
                    <a:pt x="17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40"/>
            <p:cNvSpPr/>
            <p:nvPr/>
          </p:nvSpPr>
          <p:spPr>
            <a:xfrm>
              <a:off x="2327700" y="1561800"/>
              <a:ext cx="576025" cy="1245800"/>
            </a:xfrm>
            <a:custGeom>
              <a:rect b="b" l="l" r="r" t="t"/>
              <a:pathLst>
                <a:path extrusionOk="0" h="49832" w="23041">
                  <a:moveTo>
                    <a:pt x="11490" y="0"/>
                  </a:moveTo>
                  <a:cubicBezTo>
                    <a:pt x="11490" y="0"/>
                    <a:pt x="2159" y="3860"/>
                    <a:pt x="1490" y="7721"/>
                  </a:cubicBezTo>
                  <a:cubicBezTo>
                    <a:pt x="1308" y="8906"/>
                    <a:pt x="912" y="13009"/>
                    <a:pt x="609" y="18146"/>
                  </a:cubicBezTo>
                  <a:cubicBezTo>
                    <a:pt x="609" y="18268"/>
                    <a:pt x="578" y="18359"/>
                    <a:pt x="578" y="18450"/>
                  </a:cubicBezTo>
                  <a:cubicBezTo>
                    <a:pt x="578" y="18754"/>
                    <a:pt x="548" y="19058"/>
                    <a:pt x="517" y="19332"/>
                  </a:cubicBezTo>
                  <a:cubicBezTo>
                    <a:pt x="517" y="19453"/>
                    <a:pt x="517" y="19575"/>
                    <a:pt x="517" y="19697"/>
                  </a:cubicBezTo>
                  <a:lnTo>
                    <a:pt x="487" y="20092"/>
                  </a:lnTo>
                  <a:cubicBezTo>
                    <a:pt x="487" y="20244"/>
                    <a:pt x="457" y="20426"/>
                    <a:pt x="457" y="20578"/>
                  </a:cubicBezTo>
                  <a:lnTo>
                    <a:pt x="426" y="20973"/>
                  </a:lnTo>
                  <a:cubicBezTo>
                    <a:pt x="426" y="21095"/>
                    <a:pt x="426" y="21216"/>
                    <a:pt x="426" y="21338"/>
                  </a:cubicBezTo>
                  <a:cubicBezTo>
                    <a:pt x="396" y="21611"/>
                    <a:pt x="396" y="21885"/>
                    <a:pt x="365" y="22159"/>
                  </a:cubicBezTo>
                  <a:cubicBezTo>
                    <a:pt x="365" y="22250"/>
                    <a:pt x="365" y="22371"/>
                    <a:pt x="365" y="22463"/>
                  </a:cubicBezTo>
                  <a:cubicBezTo>
                    <a:pt x="305" y="23618"/>
                    <a:pt x="244" y="24803"/>
                    <a:pt x="213" y="25988"/>
                  </a:cubicBezTo>
                  <a:cubicBezTo>
                    <a:pt x="183" y="26232"/>
                    <a:pt x="183" y="26475"/>
                    <a:pt x="183" y="26687"/>
                  </a:cubicBezTo>
                  <a:cubicBezTo>
                    <a:pt x="153" y="27478"/>
                    <a:pt x="122" y="28268"/>
                    <a:pt x="92" y="29058"/>
                  </a:cubicBezTo>
                  <a:cubicBezTo>
                    <a:pt x="92" y="29210"/>
                    <a:pt x="92" y="29362"/>
                    <a:pt x="92" y="29514"/>
                  </a:cubicBezTo>
                  <a:lnTo>
                    <a:pt x="61" y="29970"/>
                  </a:lnTo>
                  <a:cubicBezTo>
                    <a:pt x="61" y="30153"/>
                    <a:pt x="61" y="30335"/>
                    <a:pt x="61" y="30517"/>
                  </a:cubicBezTo>
                  <a:cubicBezTo>
                    <a:pt x="61" y="30700"/>
                    <a:pt x="31" y="30912"/>
                    <a:pt x="31" y="31125"/>
                  </a:cubicBezTo>
                  <a:cubicBezTo>
                    <a:pt x="31" y="31216"/>
                    <a:pt x="31" y="31308"/>
                    <a:pt x="31" y="31368"/>
                  </a:cubicBezTo>
                  <a:cubicBezTo>
                    <a:pt x="31" y="31824"/>
                    <a:pt x="31" y="32280"/>
                    <a:pt x="1" y="32736"/>
                  </a:cubicBezTo>
                  <a:cubicBezTo>
                    <a:pt x="1" y="33101"/>
                    <a:pt x="1" y="33466"/>
                    <a:pt x="1" y="33830"/>
                  </a:cubicBezTo>
                  <a:cubicBezTo>
                    <a:pt x="1" y="34256"/>
                    <a:pt x="1" y="34682"/>
                    <a:pt x="1" y="35137"/>
                  </a:cubicBezTo>
                  <a:lnTo>
                    <a:pt x="1" y="35411"/>
                  </a:lnTo>
                  <a:cubicBezTo>
                    <a:pt x="1" y="36414"/>
                    <a:pt x="1" y="37356"/>
                    <a:pt x="31" y="38268"/>
                  </a:cubicBezTo>
                  <a:cubicBezTo>
                    <a:pt x="31" y="38481"/>
                    <a:pt x="31" y="38724"/>
                    <a:pt x="31" y="38937"/>
                  </a:cubicBezTo>
                  <a:cubicBezTo>
                    <a:pt x="183" y="43922"/>
                    <a:pt x="639" y="47630"/>
                    <a:pt x="1642" y="48208"/>
                  </a:cubicBezTo>
                  <a:cubicBezTo>
                    <a:pt x="3593" y="49309"/>
                    <a:pt x="9526" y="49832"/>
                    <a:pt x="14478" y="49832"/>
                  </a:cubicBezTo>
                  <a:cubicBezTo>
                    <a:pt x="17860" y="49832"/>
                    <a:pt x="20785" y="49588"/>
                    <a:pt x="21673" y="49119"/>
                  </a:cubicBezTo>
                  <a:cubicBezTo>
                    <a:pt x="23041" y="48420"/>
                    <a:pt x="22524" y="42919"/>
                    <a:pt x="21977" y="37204"/>
                  </a:cubicBezTo>
                  <a:lnTo>
                    <a:pt x="21825" y="35533"/>
                  </a:lnTo>
                  <a:cubicBezTo>
                    <a:pt x="21794" y="35229"/>
                    <a:pt x="21764" y="34925"/>
                    <a:pt x="21734" y="34621"/>
                  </a:cubicBezTo>
                  <a:cubicBezTo>
                    <a:pt x="21734" y="34530"/>
                    <a:pt x="21734" y="34438"/>
                    <a:pt x="21703" y="34317"/>
                  </a:cubicBezTo>
                  <a:cubicBezTo>
                    <a:pt x="21703" y="34104"/>
                    <a:pt x="21673" y="33891"/>
                    <a:pt x="21673" y="33678"/>
                  </a:cubicBezTo>
                  <a:cubicBezTo>
                    <a:pt x="21673" y="33648"/>
                    <a:pt x="21642" y="33648"/>
                    <a:pt x="21642" y="33618"/>
                  </a:cubicBezTo>
                  <a:cubicBezTo>
                    <a:pt x="21642" y="33496"/>
                    <a:pt x="21642" y="33405"/>
                    <a:pt x="21612" y="33283"/>
                  </a:cubicBezTo>
                  <a:cubicBezTo>
                    <a:pt x="21612" y="33253"/>
                    <a:pt x="21612" y="33253"/>
                    <a:pt x="21612" y="33253"/>
                  </a:cubicBezTo>
                  <a:cubicBezTo>
                    <a:pt x="21612" y="33223"/>
                    <a:pt x="21612" y="33223"/>
                    <a:pt x="21612" y="33192"/>
                  </a:cubicBezTo>
                  <a:cubicBezTo>
                    <a:pt x="21612" y="33040"/>
                    <a:pt x="21582" y="32888"/>
                    <a:pt x="21582" y="32736"/>
                  </a:cubicBezTo>
                  <a:cubicBezTo>
                    <a:pt x="21551" y="32432"/>
                    <a:pt x="21521" y="32128"/>
                    <a:pt x="21521" y="31824"/>
                  </a:cubicBezTo>
                  <a:cubicBezTo>
                    <a:pt x="21490" y="31703"/>
                    <a:pt x="21490" y="31581"/>
                    <a:pt x="21490" y="31429"/>
                  </a:cubicBezTo>
                  <a:cubicBezTo>
                    <a:pt x="21490" y="31338"/>
                    <a:pt x="21460" y="31216"/>
                    <a:pt x="21460" y="31095"/>
                  </a:cubicBezTo>
                  <a:cubicBezTo>
                    <a:pt x="21460" y="30973"/>
                    <a:pt x="21460" y="30852"/>
                    <a:pt x="21430" y="30700"/>
                  </a:cubicBezTo>
                  <a:cubicBezTo>
                    <a:pt x="21399" y="29757"/>
                    <a:pt x="21369" y="28876"/>
                    <a:pt x="21369" y="28055"/>
                  </a:cubicBezTo>
                  <a:cubicBezTo>
                    <a:pt x="21369" y="27873"/>
                    <a:pt x="21369" y="27660"/>
                    <a:pt x="21369" y="27478"/>
                  </a:cubicBezTo>
                  <a:cubicBezTo>
                    <a:pt x="21369" y="27417"/>
                    <a:pt x="21369" y="27356"/>
                    <a:pt x="21399" y="27265"/>
                  </a:cubicBezTo>
                  <a:cubicBezTo>
                    <a:pt x="21399" y="26657"/>
                    <a:pt x="21399" y="25958"/>
                    <a:pt x="21369" y="25198"/>
                  </a:cubicBezTo>
                  <a:cubicBezTo>
                    <a:pt x="21369" y="25077"/>
                    <a:pt x="21369" y="24925"/>
                    <a:pt x="21369" y="24773"/>
                  </a:cubicBezTo>
                  <a:cubicBezTo>
                    <a:pt x="21369" y="24651"/>
                    <a:pt x="21369" y="24499"/>
                    <a:pt x="21369" y="24347"/>
                  </a:cubicBezTo>
                  <a:cubicBezTo>
                    <a:pt x="21338" y="24195"/>
                    <a:pt x="21338" y="24043"/>
                    <a:pt x="21338" y="23891"/>
                  </a:cubicBezTo>
                  <a:cubicBezTo>
                    <a:pt x="21308" y="23374"/>
                    <a:pt x="21308" y="22797"/>
                    <a:pt x="21278" y="22250"/>
                  </a:cubicBezTo>
                  <a:cubicBezTo>
                    <a:pt x="21278" y="22128"/>
                    <a:pt x="21278" y="22007"/>
                    <a:pt x="21247" y="21885"/>
                  </a:cubicBezTo>
                  <a:cubicBezTo>
                    <a:pt x="21247" y="21551"/>
                    <a:pt x="21247" y="21216"/>
                    <a:pt x="21217" y="20882"/>
                  </a:cubicBezTo>
                  <a:cubicBezTo>
                    <a:pt x="21217" y="20760"/>
                    <a:pt x="21217" y="20639"/>
                    <a:pt x="21217" y="20517"/>
                  </a:cubicBezTo>
                  <a:cubicBezTo>
                    <a:pt x="21186" y="20122"/>
                    <a:pt x="21156" y="19727"/>
                    <a:pt x="21156" y="19301"/>
                  </a:cubicBezTo>
                  <a:cubicBezTo>
                    <a:pt x="21156" y="19180"/>
                    <a:pt x="21156" y="19058"/>
                    <a:pt x="21126" y="18937"/>
                  </a:cubicBezTo>
                  <a:cubicBezTo>
                    <a:pt x="21126" y="18815"/>
                    <a:pt x="21126" y="18693"/>
                    <a:pt x="21126" y="18572"/>
                  </a:cubicBezTo>
                  <a:lnTo>
                    <a:pt x="21126" y="18177"/>
                  </a:lnTo>
                  <a:cubicBezTo>
                    <a:pt x="21126" y="18177"/>
                    <a:pt x="21126" y="18146"/>
                    <a:pt x="21126" y="18146"/>
                  </a:cubicBezTo>
                  <a:cubicBezTo>
                    <a:pt x="21095" y="17903"/>
                    <a:pt x="21095" y="17630"/>
                    <a:pt x="21095" y="17386"/>
                  </a:cubicBezTo>
                  <a:cubicBezTo>
                    <a:pt x="21065" y="16627"/>
                    <a:pt x="21065" y="15867"/>
                    <a:pt x="21065" y="15137"/>
                  </a:cubicBezTo>
                  <a:cubicBezTo>
                    <a:pt x="21034" y="14864"/>
                    <a:pt x="21034" y="14620"/>
                    <a:pt x="21065" y="14347"/>
                  </a:cubicBezTo>
                  <a:cubicBezTo>
                    <a:pt x="21065" y="12797"/>
                    <a:pt x="21126" y="11277"/>
                    <a:pt x="21247" y="9909"/>
                  </a:cubicBezTo>
                  <a:cubicBezTo>
                    <a:pt x="21612" y="6535"/>
                    <a:pt x="19819" y="3344"/>
                    <a:pt x="16870" y="1854"/>
                  </a:cubicBezTo>
                  <a:cubicBezTo>
                    <a:pt x="16749" y="1794"/>
                    <a:pt x="16597" y="1733"/>
                    <a:pt x="16445" y="1672"/>
                  </a:cubicBezTo>
                  <a:cubicBezTo>
                    <a:pt x="16202" y="1550"/>
                    <a:pt x="15958" y="1459"/>
                    <a:pt x="15715" y="1398"/>
                  </a:cubicBezTo>
                  <a:lnTo>
                    <a:pt x="1149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40"/>
            <p:cNvSpPr/>
            <p:nvPr/>
          </p:nvSpPr>
          <p:spPr>
            <a:xfrm>
              <a:off x="2462200" y="2481400"/>
              <a:ext cx="353375" cy="131350"/>
            </a:xfrm>
            <a:custGeom>
              <a:rect b="b" l="l" r="r" t="t"/>
              <a:pathLst>
                <a:path extrusionOk="0" h="5254" w="14135">
                  <a:moveTo>
                    <a:pt x="289" y="1"/>
                  </a:moveTo>
                  <a:cubicBezTo>
                    <a:pt x="218" y="1"/>
                    <a:pt x="145" y="33"/>
                    <a:pt x="92" y="86"/>
                  </a:cubicBezTo>
                  <a:cubicBezTo>
                    <a:pt x="1" y="177"/>
                    <a:pt x="1" y="329"/>
                    <a:pt x="92" y="420"/>
                  </a:cubicBezTo>
                  <a:cubicBezTo>
                    <a:pt x="153" y="481"/>
                    <a:pt x="1672" y="1910"/>
                    <a:pt x="4134" y="3217"/>
                  </a:cubicBezTo>
                  <a:cubicBezTo>
                    <a:pt x="5989" y="4220"/>
                    <a:pt x="8663" y="5253"/>
                    <a:pt x="11703" y="5253"/>
                  </a:cubicBezTo>
                  <a:cubicBezTo>
                    <a:pt x="12432" y="5253"/>
                    <a:pt x="13162" y="5192"/>
                    <a:pt x="13922" y="5071"/>
                  </a:cubicBezTo>
                  <a:cubicBezTo>
                    <a:pt x="14043" y="5040"/>
                    <a:pt x="14135" y="4919"/>
                    <a:pt x="14104" y="4797"/>
                  </a:cubicBezTo>
                  <a:cubicBezTo>
                    <a:pt x="14074" y="4645"/>
                    <a:pt x="13952" y="4585"/>
                    <a:pt x="13831" y="4585"/>
                  </a:cubicBezTo>
                  <a:cubicBezTo>
                    <a:pt x="13093" y="4714"/>
                    <a:pt x="12370" y="4772"/>
                    <a:pt x="11667" y="4772"/>
                  </a:cubicBezTo>
                  <a:cubicBezTo>
                    <a:pt x="8744" y="4772"/>
                    <a:pt x="6166" y="3777"/>
                    <a:pt x="4378" y="2822"/>
                  </a:cubicBezTo>
                  <a:cubicBezTo>
                    <a:pt x="1946" y="1545"/>
                    <a:pt x="426" y="86"/>
                    <a:pt x="426" y="56"/>
                  </a:cubicBezTo>
                  <a:cubicBezTo>
                    <a:pt x="388" y="17"/>
                    <a:pt x="339" y="1"/>
                    <a:pt x="2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40"/>
            <p:cNvSpPr/>
            <p:nvPr/>
          </p:nvSpPr>
          <p:spPr>
            <a:xfrm>
              <a:off x="2640775" y="1692650"/>
              <a:ext cx="154275" cy="126000"/>
            </a:xfrm>
            <a:custGeom>
              <a:rect b="b" l="l" r="r" t="t"/>
              <a:pathLst>
                <a:path extrusionOk="0" h="5040" w="6171">
                  <a:moveTo>
                    <a:pt x="5888" y="0"/>
                  </a:moveTo>
                  <a:cubicBezTo>
                    <a:pt x="5804" y="0"/>
                    <a:pt x="5728" y="50"/>
                    <a:pt x="5685" y="116"/>
                  </a:cubicBezTo>
                  <a:cubicBezTo>
                    <a:pt x="3861" y="3520"/>
                    <a:pt x="244" y="4554"/>
                    <a:pt x="213" y="4554"/>
                  </a:cubicBezTo>
                  <a:cubicBezTo>
                    <a:pt x="92" y="4614"/>
                    <a:pt x="1" y="4736"/>
                    <a:pt x="31" y="4858"/>
                  </a:cubicBezTo>
                  <a:cubicBezTo>
                    <a:pt x="61" y="4979"/>
                    <a:pt x="183" y="5040"/>
                    <a:pt x="274" y="5040"/>
                  </a:cubicBezTo>
                  <a:lnTo>
                    <a:pt x="335" y="5040"/>
                  </a:lnTo>
                  <a:cubicBezTo>
                    <a:pt x="487" y="4979"/>
                    <a:pt x="4195" y="3946"/>
                    <a:pt x="6110" y="359"/>
                  </a:cubicBezTo>
                  <a:cubicBezTo>
                    <a:pt x="6171" y="237"/>
                    <a:pt x="6110" y="85"/>
                    <a:pt x="5989" y="25"/>
                  </a:cubicBezTo>
                  <a:cubicBezTo>
                    <a:pt x="5955" y="8"/>
                    <a:pt x="5921" y="0"/>
                    <a:pt x="588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40"/>
            <p:cNvSpPr/>
            <p:nvPr/>
          </p:nvSpPr>
          <p:spPr>
            <a:xfrm>
              <a:off x="2440925" y="1823475"/>
              <a:ext cx="94250" cy="394875"/>
            </a:xfrm>
            <a:custGeom>
              <a:rect b="b" l="l" r="r" t="t"/>
              <a:pathLst>
                <a:path extrusionOk="0" h="15795" w="3770">
                  <a:moveTo>
                    <a:pt x="3505" y="0"/>
                  </a:moveTo>
                  <a:cubicBezTo>
                    <a:pt x="3405" y="0"/>
                    <a:pt x="3307" y="77"/>
                    <a:pt x="3283" y="172"/>
                  </a:cubicBezTo>
                  <a:cubicBezTo>
                    <a:pt x="3162" y="567"/>
                    <a:pt x="1" y="10354"/>
                    <a:pt x="2280" y="15643"/>
                  </a:cubicBezTo>
                  <a:cubicBezTo>
                    <a:pt x="2341" y="15734"/>
                    <a:pt x="2432" y="15795"/>
                    <a:pt x="2523" y="15795"/>
                  </a:cubicBezTo>
                  <a:cubicBezTo>
                    <a:pt x="2554" y="15795"/>
                    <a:pt x="2584" y="15795"/>
                    <a:pt x="2615" y="15765"/>
                  </a:cubicBezTo>
                  <a:cubicBezTo>
                    <a:pt x="2736" y="15734"/>
                    <a:pt x="2797" y="15582"/>
                    <a:pt x="2736" y="15461"/>
                  </a:cubicBezTo>
                  <a:cubicBezTo>
                    <a:pt x="487" y="10324"/>
                    <a:pt x="3709" y="415"/>
                    <a:pt x="3739" y="324"/>
                  </a:cubicBezTo>
                  <a:cubicBezTo>
                    <a:pt x="3770" y="202"/>
                    <a:pt x="3709" y="50"/>
                    <a:pt x="3587" y="20"/>
                  </a:cubicBezTo>
                  <a:cubicBezTo>
                    <a:pt x="3561" y="6"/>
                    <a:pt x="3532" y="0"/>
                    <a:pt x="3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40"/>
            <p:cNvSpPr/>
            <p:nvPr/>
          </p:nvSpPr>
          <p:spPr>
            <a:xfrm>
              <a:off x="2509325" y="1839150"/>
              <a:ext cx="57775" cy="40300"/>
            </a:xfrm>
            <a:custGeom>
              <a:rect b="b" l="l" r="r" t="t"/>
              <a:pathLst>
                <a:path extrusionOk="0" h="1612" w="2311">
                  <a:moveTo>
                    <a:pt x="2022" y="1"/>
                  </a:moveTo>
                  <a:cubicBezTo>
                    <a:pt x="1983" y="1"/>
                    <a:pt x="1945" y="11"/>
                    <a:pt x="1915" y="31"/>
                  </a:cubicBezTo>
                  <a:lnTo>
                    <a:pt x="122" y="1186"/>
                  </a:lnTo>
                  <a:cubicBezTo>
                    <a:pt x="31" y="1247"/>
                    <a:pt x="0" y="1399"/>
                    <a:pt x="61" y="1490"/>
                  </a:cubicBezTo>
                  <a:cubicBezTo>
                    <a:pt x="122" y="1581"/>
                    <a:pt x="183" y="1612"/>
                    <a:pt x="274" y="1612"/>
                  </a:cubicBezTo>
                  <a:cubicBezTo>
                    <a:pt x="304" y="1612"/>
                    <a:pt x="335" y="1612"/>
                    <a:pt x="395" y="1581"/>
                  </a:cubicBezTo>
                  <a:lnTo>
                    <a:pt x="2158" y="426"/>
                  </a:lnTo>
                  <a:cubicBezTo>
                    <a:pt x="2280" y="365"/>
                    <a:pt x="2310" y="213"/>
                    <a:pt x="2249" y="122"/>
                  </a:cubicBezTo>
                  <a:cubicBezTo>
                    <a:pt x="2189" y="41"/>
                    <a:pt x="2101" y="1"/>
                    <a:pt x="20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40"/>
            <p:cNvSpPr/>
            <p:nvPr/>
          </p:nvSpPr>
          <p:spPr>
            <a:xfrm>
              <a:off x="2329225" y="2299650"/>
              <a:ext cx="539550" cy="109600"/>
            </a:xfrm>
            <a:custGeom>
              <a:rect b="b" l="l" r="r" t="t"/>
              <a:pathLst>
                <a:path extrusionOk="0" h="4384" w="21582">
                  <a:moveTo>
                    <a:pt x="31" y="0"/>
                  </a:moveTo>
                  <a:lnTo>
                    <a:pt x="0" y="1003"/>
                  </a:lnTo>
                  <a:cubicBezTo>
                    <a:pt x="639" y="2280"/>
                    <a:pt x="1307" y="3405"/>
                    <a:pt x="1824" y="3800"/>
                  </a:cubicBezTo>
                  <a:cubicBezTo>
                    <a:pt x="1946" y="3861"/>
                    <a:pt x="2158" y="4043"/>
                    <a:pt x="3678" y="4195"/>
                  </a:cubicBezTo>
                  <a:cubicBezTo>
                    <a:pt x="4893" y="4300"/>
                    <a:pt x="6932" y="4383"/>
                    <a:pt x="10395" y="4383"/>
                  </a:cubicBezTo>
                  <a:cubicBezTo>
                    <a:pt x="10919" y="4383"/>
                    <a:pt x="11476" y="4381"/>
                    <a:pt x="12067" y="4377"/>
                  </a:cubicBezTo>
                  <a:cubicBezTo>
                    <a:pt x="14925" y="4347"/>
                    <a:pt x="19636" y="4225"/>
                    <a:pt x="21581" y="4164"/>
                  </a:cubicBezTo>
                  <a:cubicBezTo>
                    <a:pt x="21581" y="4134"/>
                    <a:pt x="21581" y="4134"/>
                    <a:pt x="21581" y="4104"/>
                  </a:cubicBezTo>
                  <a:cubicBezTo>
                    <a:pt x="21581" y="3982"/>
                    <a:pt x="21551" y="3861"/>
                    <a:pt x="21551" y="3769"/>
                  </a:cubicBezTo>
                  <a:cubicBezTo>
                    <a:pt x="18659" y="3855"/>
                    <a:pt x="15059" y="3917"/>
                    <a:pt x="11742" y="3917"/>
                  </a:cubicBezTo>
                  <a:cubicBezTo>
                    <a:pt x="6867" y="3917"/>
                    <a:pt x="2604" y="3784"/>
                    <a:pt x="2098" y="3405"/>
                  </a:cubicBezTo>
                  <a:cubicBezTo>
                    <a:pt x="1581" y="3009"/>
                    <a:pt x="760" y="1550"/>
                    <a:pt x="3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40"/>
            <p:cNvSpPr/>
            <p:nvPr/>
          </p:nvSpPr>
          <p:spPr>
            <a:xfrm>
              <a:off x="2290475" y="1675675"/>
              <a:ext cx="729525" cy="717450"/>
            </a:xfrm>
            <a:custGeom>
              <a:rect b="b" l="l" r="r" t="t"/>
              <a:pathLst>
                <a:path extrusionOk="0" h="28698" w="29181">
                  <a:moveTo>
                    <a:pt x="6307" y="0"/>
                  </a:moveTo>
                  <a:cubicBezTo>
                    <a:pt x="4908" y="0"/>
                    <a:pt x="3581" y="822"/>
                    <a:pt x="3009" y="2193"/>
                  </a:cubicBezTo>
                  <a:lnTo>
                    <a:pt x="2918" y="2436"/>
                  </a:lnTo>
                  <a:lnTo>
                    <a:pt x="2827" y="2619"/>
                  </a:lnTo>
                  <a:lnTo>
                    <a:pt x="2705" y="2983"/>
                  </a:lnTo>
                  <a:cubicBezTo>
                    <a:pt x="2584" y="3226"/>
                    <a:pt x="2523" y="3470"/>
                    <a:pt x="2432" y="3713"/>
                  </a:cubicBezTo>
                  <a:cubicBezTo>
                    <a:pt x="2249" y="4199"/>
                    <a:pt x="2098" y="4685"/>
                    <a:pt x="1946" y="5141"/>
                  </a:cubicBezTo>
                  <a:cubicBezTo>
                    <a:pt x="1642" y="6114"/>
                    <a:pt x="1368" y="7087"/>
                    <a:pt x="1125" y="8059"/>
                  </a:cubicBezTo>
                  <a:cubicBezTo>
                    <a:pt x="669" y="10005"/>
                    <a:pt x="304" y="12011"/>
                    <a:pt x="152" y="14078"/>
                  </a:cubicBezTo>
                  <a:cubicBezTo>
                    <a:pt x="0" y="16145"/>
                    <a:pt x="31" y="18272"/>
                    <a:pt x="365" y="20430"/>
                  </a:cubicBezTo>
                  <a:cubicBezTo>
                    <a:pt x="547" y="21494"/>
                    <a:pt x="790" y="22588"/>
                    <a:pt x="1125" y="23652"/>
                  </a:cubicBezTo>
                  <a:cubicBezTo>
                    <a:pt x="1307" y="24169"/>
                    <a:pt x="1490" y="24716"/>
                    <a:pt x="1702" y="25233"/>
                  </a:cubicBezTo>
                  <a:cubicBezTo>
                    <a:pt x="1946" y="25750"/>
                    <a:pt x="2189" y="26297"/>
                    <a:pt x="2432" y="26783"/>
                  </a:cubicBezTo>
                  <a:lnTo>
                    <a:pt x="2614" y="27117"/>
                  </a:lnTo>
                  <a:cubicBezTo>
                    <a:pt x="3222" y="28120"/>
                    <a:pt x="4286" y="28698"/>
                    <a:pt x="5380" y="28698"/>
                  </a:cubicBezTo>
                  <a:cubicBezTo>
                    <a:pt x="7204" y="28698"/>
                    <a:pt x="8997" y="28668"/>
                    <a:pt x="10821" y="28668"/>
                  </a:cubicBezTo>
                  <a:cubicBezTo>
                    <a:pt x="12614" y="28637"/>
                    <a:pt x="14438" y="28637"/>
                    <a:pt x="16262" y="28576"/>
                  </a:cubicBezTo>
                  <a:cubicBezTo>
                    <a:pt x="19879" y="28516"/>
                    <a:pt x="24894" y="27786"/>
                    <a:pt x="28542" y="27634"/>
                  </a:cubicBezTo>
                  <a:cubicBezTo>
                    <a:pt x="29089" y="27543"/>
                    <a:pt x="29180" y="27239"/>
                    <a:pt x="29119" y="26084"/>
                  </a:cubicBezTo>
                  <a:cubicBezTo>
                    <a:pt x="29058" y="25050"/>
                    <a:pt x="28238" y="24199"/>
                    <a:pt x="27235" y="24108"/>
                  </a:cubicBezTo>
                  <a:cubicBezTo>
                    <a:pt x="23678" y="23774"/>
                    <a:pt x="20122" y="23348"/>
                    <a:pt x="16535" y="22923"/>
                  </a:cubicBezTo>
                  <a:cubicBezTo>
                    <a:pt x="14773" y="22680"/>
                    <a:pt x="12979" y="22467"/>
                    <a:pt x="11216" y="22224"/>
                  </a:cubicBezTo>
                  <a:cubicBezTo>
                    <a:pt x="10178" y="22083"/>
                    <a:pt x="9150" y="21942"/>
                    <a:pt x="8126" y="21801"/>
                  </a:cubicBezTo>
                  <a:lnTo>
                    <a:pt x="8126" y="21801"/>
                  </a:lnTo>
                  <a:cubicBezTo>
                    <a:pt x="7854" y="21013"/>
                    <a:pt x="7650" y="20175"/>
                    <a:pt x="7508" y="19306"/>
                  </a:cubicBezTo>
                  <a:cubicBezTo>
                    <a:pt x="7265" y="17816"/>
                    <a:pt x="7234" y="16236"/>
                    <a:pt x="7356" y="14625"/>
                  </a:cubicBezTo>
                  <a:cubicBezTo>
                    <a:pt x="7478" y="13014"/>
                    <a:pt x="7751" y="11372"/>
                    <a:pt x="8146" y="9761"/>
                  </a:cubicBezTo>
                  <a:cubicBezTo>
                    <a:pt x="8329" y="8941"/>
                    <a:pt x="8572" y="8120"/>
                    <a:pt x="8815" y="7330"/>
                  </a:cubicBezTo>
                  <a:cubicBezTo>
                    <a:pt x="8937" y="6935"/>
                    <a:pt x="9089" y="6540"/>
                    <a:pt x="9210" y="6144"/>
                  </a:cubicBezTo>
                  <a:cubicBezTo>
                    <a:pt x="9271" y="5962"/>
                    <a:pt x="9362" y="5780"/>
                    <a:pt x="9423" y="5597"/>
                  </a:cubicBezTo>
                  <a:lnTo>
                    <a:pt x="9544" y="5324"/>
                  </a:lnTo>
                  <a:lnTo>
                    <a:pt x="9636" y="5081"/>
                  </a:lnTo>
                  <a:lnTo>
                    <a:pt x="9666" y="4959"/>
                  </a:lnTo>
                  <a:cubicBezTo>
                    <a:pt x="10426" y="3135"/>
                    <a:pt x="9544" y="1008"/>
                    <a:pt x="7690" y="278"/>
                  </a:cubicBezTo>
                  <a:cubicBezTo>
                    <a:pt x="7238" y="90"/>
                    <a:pt x="6769" y="0"/>
                    <a:pt x="630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40"/>
            <p:cNvSpPr/>
            <p:nvPr/>
          </p:nvSpPr>
          <p:spPr>
            <a:xfrm>
              <a:off x="2417375" y="2209725"/>
              <a:ext cx="119325" cy="49675"/>
            </a:xfrm>
            <a:custGeom>
              <a:rect b="b" l="l" r="r" t="t"/>
              <a:pathLst>
                <a:path extrusionOk="0" h="1987" w="4773">
                  <a:moveTo>
                    <a:pt x="3849" y="0"/>
                  </a:moveTo>
                  <a:cubicBezTo>
                    <a:pt x="1906" y="0"/>
                    <a:pt x="203" y="1510"/>
                    <a:pt x="122" y="1591"/>
                  </a:cubicBezTo>
                  <a:cubicBezTo>
                    <a:pt x="0" y="1652"/>
                    <a:pt x="0" y="1804"/>
                    <a:pt x="91" y="1926"/>
                  </a:cubicBezTo>
                  <a:cubicBezTo>
                    <a:pt x="122" y="1956"/>
                    <a:pt x="213" y="1986"/>
                    <a:pt x="274" y="1986"/>
                  </a:cubicBezTo>
                  <a:cubicBezTo>
                    <a:pt x="335" y="1986"/>
                    <a:pt x="365" y="1986"/>
                    <a:pt x="426" y="1926"/>
                  </a:cubicBezTo>
                  <a:cubicBezTo>
                    <a:pt x="453" y="1926"/>
                    <a:pt x="2108" y="470"/>
                    <a:pt x="3880" y="470"/>
                  </a:cubicBezTo>
                  <a:cubicBezTo>
                    <a:pt x="4076" y="470"/>
                    <a:pt x="4272" y="488"/>
                    <a:pt x="4468" y="527"/>
                  </a:cubicBezTo>
                  <a:cubicBezTo>
                    <a:pt x="4484" y="531"/>
                    <a:pt x="4500" y="533"/>
                    <a:pt x="4516" y="533"/>
                  </a:cubicBezTo>
                  <a:cubicBezTo>
                    <a:pt x="4620" y="533"/>
                    <a:pt x="4716" y="451"/>
                    <a:pt x="4742" y="345"/>
                  </a:cubicBezTo>
                  <a:cubicBezTo>
                    <a:pt x="4772" y="223"/>
                    <a:pt x="4681" y="102"/>
                    <a:pt x="4560" y="71"/>
                  </a:cubicBezTo>
                  <a:cubicBezTo>
                    <a:pt x="4321" y="22"/>
                    <a:pt x="4083" y="0"/>
                    <a:pt x="38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40"/>
            <p:cNvSpPr/>
            <p:nvPr/>
          </p:nvSpPr>
          <p:spPr>
            <a:xfrm>
              <a:off x="2420400" y="2198450"/>
              <a:ext cx="69175" cy="28275"/>
            </a:xfrm>
            <a:custGeom>
              <a:rect b="b" l="l" r="r" t="t"/>
              <a:pathLst>
                <a:path extrusionOk="0" h="1131" w="2767">
                  <a:moveTo>
                    <a:pt x="228" y="1"/>
                  </a:moveTo>
                  <a:cubicBezTo>
                    <a:pt x="104" y="1"/>
                    <a:pt x="28" y="110"/>
                    <a:pt x="1" y="218"/>
                  </a:cubicBezTo>
                  <a:cubicBezTo>
                    <a:pt x="1" y="340"/>
                    <a:pt x="92" y="462"/>
                    <a:pt x="214" y="462"/>
                  </a:cubicBezTo>
                  <a:cubicBezTo>
                    <a:pt x="244" y="462"/>
                    <a:pt x="1673" y="583"/>
                    <a:pt x="2372" y="1100"/>
                  </a:cubicBezTo>
                  <a:cubicBezTo>
                    <a:pt x="2402" y="1130"/>
                    <a:pt x="2463" y="1130"/>
                    <a:pt x="2493" y="1130"/>
                  </a:cubicBezTo>
                  <a:cubicBezTo>
                    <a:pt x="2554" y="1130"/>
                    <a:pt x="2645" y="1100"/>
                    <a:pt x="2676" y="1039"/>
                  </a:cubicBezTo>
                  <a:cubicBezTo>
                    <a:pt x="2767" y="918"/>
                    <a:pt x="2736" y="766"/>
                    <a:pt x="2645" y="705"/>
                  </a:cubicBezTo>
                  <a:cubicBezTo>
                    <a:pt x="1855" y="127"/>
                    <a:pt x="335" y="6"/>
                    <a:pt x="274" y="6"/>
                  </a:cubicBezTo>
                  <a:cubicBezTo>
                    <a:pt x="258" y="2"/>
                    <a:pt x="243" y="1"/>
                    <a:pt x="2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40"/>
            <p:cNvSpPr/>
            <p:nvPr/>
          </p:nvSpPr>
          <p:spPr>
            <a:xfrm>
              <a:off x="2598225" y="1442500"/>
              <a:ext cx="191525" cy="212775"/>
            </a:xfrm>
            <a:custGeom>
              <a:rect b="b" l="l" r="r" t="t"/>
              <a:pathLst>
                <a:path extrusionOk="0" h="8511" w="7661">
                  <a:moveTo>
                    <a:pt x="2371" y="0"/>
                  </a:moveTo>
                  <a:cubicBezTo>
                    <a:pt x="2219" y="2097"/>
                    <a:pt x="730" y="4195"/>
                    <a:pt x="0" y="5137"/>
                  </a:cubicBezTo>
                  <a:cubicBezTo>
                    <a:pt x="304" y="5471"/>
                    <a:pt x="1004" y="6110"/>
                    <a:pt x="1004" y="6110"/>
                  </a:cubicBezTo>
                  <a:cubicBezTo>
                    <a:pt x="1004" y="6110"/>
                    <a:pt x="3314" y="7994"/>
                    <a:pt x="4499" y="8511"/>
                  </a:cubicBezTo>
                  <a:cubicBezTo>
                    <a:pt x="5046" y="7873"/>
                    <a:pt x="5593" y="7173"/>
                    <a:pt x="6049" y="6474"/>
                  </a:cubicBezTo>
                  <a:cubicBezTo>
                    <a:pt x="6140" y="6322"/>
                    <a:pt x="6232" y="6201"/>
                    <a:pt x="6323" y="6049"/>
                  </a:cubicBezTo>
                  <a:cubicBezTo>
                    <a:pt x="6444" y="5897"/>
                    <a:pt x="6536" y="5775"/>
                    <a:pt x="6627" y="5623"/>
                  </a:cubicBezTo>
                  <a:cubicBezTo>
                    <a:pt x="6870" y="5228"/>
                    <a:pt x="7083" y="4863"/>
                    <a:pt x="7235" y="4590"/>
                  </a:cubicBezTo>
                  <a:lnTo>
                    <a:pt x="7265" y="4590"/>
                  </a:lnTo>
                  <a:cubicBezTo>
                    <a:pt x="7265" y="4559"/>
                    <a:pt x="7295" y="4529"/>
                    <a:pt x="7295" y="4499"/>
                  </a:cubicBezTo>
                  <a:cubicBezTo>
                    <a:pt x="7539" y="4103"/>
                    <a:pt x="7660" y="3860"/>
                    <a:pt x="7660" y="3860"/>
                  </a:cubicBezTo>
                  <a:lnTo>
                    <a:pt x="2371" y="0"/>
                  </a:ln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40"/>
            <p:cNvSpPr/>
            <p:nvPr/>
          </p:nvSpPr>
          <p:spPr>
            <a:xfrm>
              <a:off x="2734250" y="1529875"/>
              <a:ext cx="46375" cy="74500"/>
            </a:xfrm>
            <a:custGeom>
              <a:rect b="b" l="l" r="r" t="t"/>
              <a:pathLst>
                <a:path extrusionOk="0" h="2980" w="1855">
                  <a:moveTo>
                    <a:pt x="0" y="1"/>
                  </a:moveTo>
                  <a:cubicBezTo>
                    <a:pt x="0" y="31"/>
                    <a:pt x="91" y="1824"/>
                    <a:pt x="608" y="2979"/>
                  </a:cubicBezTo>
                  <a:cubicBezTo>
                    <a:pt x="699" y="2827"/>
                    <a:pt x="791" y="2706"/>
                    <a:pt x="882" y="2554"/>
                  </a:cubicBezTo>
                  <a:cubicBezTo>
                    <a:pt x="1003" y="2402"/>
                    <a:pt x="1095" y="2250"/>
                    <a:pt x="1186" y="2128"/>
                  </a:cubicBezTo>
                  <a:cubicBezTo>
                    <a:pt x="1429" y="1733"/>
                    <a:pt x="1642" y="1368"/>
                    <a:pt x="1794" y="1095"/>
                  </a:cubicBezTo>
                  <a:cubicBezTo>
                    <a:pt x="1794" y="1095"/>
                    <a:pt x="1794" y="1095"/>
                    <a:pt x="1824" y="1064"/>
                  </a:cubicBezTo>
                  <a:cubicBezTo>
                    <a:pt x="1824" y="1064"/>
                    <a:pt x="1854" y="1034"/>
                    <a:pt x="1854" y="1004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40"/>
            <p:cNvSpPr/>
            <p:nvPr/>
          </p:nvSpPr>
          <p:spPr>
            <a:xfrm>
              <a:off x="2564800" y="1281900"/>
              <a:ext cx="351850" cy="312350"/>
            </a:xfrm>
            <a:custGeom>
              <a:rect b="b" l="l" r="r" t="t"/>
              <a:pathLst>
                <a:path extrusionOk="0" h="12494" w="14074">
                  <a:moveTo>
                    <a:pt x="4961" y="1"/>
                  </a:moveTo>
                  <a:cubicBezTo>
                    <a:pt x="4753" y="1"/>
                    <a:pt x="4557" y="14"/>
                    <a:pt x="4377" y="41"/>
                  </a:cubicBezTo>
                  <a:cubicBezTo>
                    <a:pt x="1824" y="436"/>
                    <a:pt x="0" y="4114"/>
                    <a:pt x="2067" y="6454"/>
                  </a:cubicBezTo>
                  <a:cubicBezTo>
                    <a:pt x="2553" y="7002"/>
                    <a:pt x="3283" y="7640"/>
                    <a:pt x="4073" y="8278"/>
                  </a:cubicBezTo>
                  <a:cubicBezTo>
                    <a:pt x="6566" y="10284"/>
                    <a:pt x="9970" y="12321"/>
                    <a:pt x="10943" y="12473"/>
                  </a:cubicBezTo>
                  <a:cubicBezTo>
                    <a:pt x="11025" y="12487"/>
                    <a:pt x="11105" y="12494"/>
                    <a:pt x="11182" y="12494"/>
                  </a:cubicBezTo>
                  <a:cubicBezTo>
                    <a:pt x="11787" y="12494"/>
                    <a:pt x="12227" y="12055"/>
                    <a:pt x="12523" y="10923"/>
                  </a:cubicBezTo>
                  <a:cubicBezTo>
                    <a:pt x="12584" y="10740"/>
                    <a:pt x="12614" y="10527"/>
                    <a:pt x="12675" y="10315"/>
                  </a:cubicBezTo>
                  <a:lnTo>
                    <a:pt x="12888" y="9008"/>
                  </a:lnTo>
                  <a:cubicBezTo>
                    <a:pt x="12918" y="8856"/>
                    <a:pt x="12949" y="8704"/>
                    <a:pt x="12949" y="8552"/>
                  </a:cubicBezTo>
                  <a:cubicBezTo>
                    <a:pt x="13313" y="8521"/>
                    <a:pt x="14073" y="8369"/>
                    <a:pt x="13982" y="8157"/>
                  </a:cubicBezTo>
                  <a:cubicBezTo>
                    <a:pt x="13830" y="7853"/>
                    <a:pt x="13131" y="6485"/>
                    <a:pt x="13101" y="6424"/>
                  </a:cubicBezTo>
                  <a:cubicBezTo>
                    <a:pt x="13131" y="5421"/>
                    <a:pt x="13070" y="4479"/>
                    <a:pt x="12888" y="3628"/>
                  </a:cubicBezTo>
                  <a:cubicBezTo>
                    <a:pt x="12827" y="3354"/>
                    <a:pt x="12736" y="3081"/>
                    <a:pt x="12584" y="2837"/>
                  </a:cubicBezTo>
                  <a:cubicBezTo>
                    <a:pt x="12280" y="2290"/>
                    <a:pt x="11824" y="1895"/>
                    <a:pt x="11246" y="1652"/>
                  </a:cubicBezTo>
                  <a:cubicBezTo>
                    <a:pt x="9661" y="1023"/>
                    <a:pt x="6821" y="1"/>
                    <a:pt x="4961" y="1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40"/>
            <p:cNvSpPr/>
            <p:nvPr/>
          </p:nvSpPr>
          <p:spPr>
            <a:xfrm>
              <a:off x="2796550" y="1458375"/>
              <a:ext cx="55500" cy="28275"/>
            </a:xfrm>
            <a:custGeom>
              <a:rect b="b" l="l" r="r" t="t"/>
              <a:pathLst>
                <a:path extrusionOk="0" h="1131" w="2220">
                  <a:moveTo>
                    <a:pt x="1011" y="0"/>
                  </a:moveTo>
                  <a:cubicBezTo>
                    <a:pt x="457" y="0"/>
                    <a:pt x="29" y="205"/>
                    <a:pt x="1" y="490"/>
                  </a:cubicBezTo>
                  <a:cubicBezTo>
                    <a:pt x="1" y="824"/>
                    <a:pt x="487" y="1098"/>
                    <a:pt x="1095" y="1128"/>
                  </a:cubicBezTo>
                  <a:cubicBezTo>
                    <a:pt x="1128" y="1130"/>
                    <a:pt x="1160" y="1131"/>
                    <a:pt x="1193" y="1131"/>
                  </a:cubicBezTo>
                  <a:cubicBezTo>
                    <a:pt x="1730" y="1131"/>
                    <a:pt x="2191" y="898"/>
                    <a:pt x="2220" y="611"/>
                  </a:cubicBezTo>
                  <a:cubicBezTo>
                    <a:pt x="2220" y="307"/>
                    <a:pt x="1733" y="34"/>
                    <a:pt x="1125" y="3"/>
                  </a:cubicBezTo>
                  <a:cubicBezTo>
                    <a:pt x="1087" y="1"/>
                    <a:pt x="1048" y="0"/>
                    <a:pt x="10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0"/>
            <p:cNvSpPr/>
            <p:nvPr/>
          </p:nvSpPr>
          <p:spPr>
            <a:xfrm>
              <a:off x="2739575" y="1404500"/>
              <a:ext cx="152000" cy="206275"/>
            </a:xfrm>
            <a:custGeom>
              <a:rect b="b" l="l" r="r" t="t"/>
              <a:pathLst>
                <a:path extrusionOk="0" h="8251" w="6080">
                  <a:moveTo>
                    <a:pt x="1915" y="0"/>
                  </a:moveTo>
                  <a:lnTo>
                    <a:pt x="1429" y="31"/>
                  </a:lnTo>
                  <a:cubicBezTo>
                    <a:pt x="1429" y="31"/>
                    <a:pt x="1550" y="2250"/>
                    <a:pt x="790" y="2797"/>
                  </a:cubicBezTo>
                  <a:cubicBezTo>
                    <a:pt x="0" y="3344"/>
                    <a:pt x="334" y="6353"/>
                    <a:pt x="1459" y="7143"/>
                  </a:cubicBezTo>
                  <a:cubicBezTo>
                    <a:pt x="2260" y="7728"/>
                    <a:pt x="3292" y="8251"/>
                    <a:pt x="4160" y="8251"/>
                  </a:cubicBezTo>
                  <a:cubicBezTo>
                    <a:pt x="4511" y="8251"/>
                    <a:pt x="4835" y="8165"/>
                    <a:pt x="5107" y="7964"/>
                  </a:cubicBezTo>
                  <a:cubicBezTo>
                    <a:pt x="6079" y="7265"/>
                    <a:pt x="5958" y="3648"/>
                    <a:pt x="5958" y="3648"/>
                  </a:cubicBezTo>
                  <a:cubicBezTo>
                    <a:pt x="5958" y="3648"/>
                    <a:pt x="5048" y="3249"/>
                    <a:pt x="4107" y="3249"/>
                  </a:cubicBezTo>
                  <a:cubicBezTo>
                    <a:pt x="3750" y="3249"/>
                    <a:pt x="3388" y="3306"/>
                    <a:pt x="3070" y="3465"/>
                  </a:cubicBezTo>
                  <a:cubicBezTo>
                    <a:pt x="2843" y="3585"/>
                    <a:pt x="2652" y="3636"/>
                    <a:pt x="2494" y="3636"/>
                  </a:cubicBezTo>
                  <a:cubicBezTo>
                    <a:pt x="1848" y="3636"/>
                    <a:pt x="1744" y="2781"/>
                    <a:pt x="1915" y="2219"/>
                  </a:cubicBezTo>
                  <a:cubicBezTo>
                    <a:pt x="2128" y="1550"/>
                    <a:pt x="1915" y="0"/>
                    <a:pt x="1915" y="0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0"/>
            <p:cNvSpPr/>
            <p:nvPr/>
          </p:nvSpPr>
          <p:spPr>
            <a:xfrm>
              <a:off x="2839100" y="1509050"/>
              <a:ext cx="33475" cy="23900"/>
            </a:xfrm>
            <a:custGeom>
              <a:rect b="b" l="l" r="r" t="t"/>
              <a:pathLst>
                <a:path extrusionOk="0" h="956" w="1339">
                  <a:moveTo>
                    <a:pt x="176" y="1"/>
                  </a:moveTo>
                  <a:cubicBezTo>
                    <a:pt x="157" y="1"/>
                    <a:pt x="139" y="5"/>
                    <a:pt x="122" y="13"/>
                  </a:cubicBezTo>
                  <a:cubicBezTo>
                    <a:pt x="31" y="43"/>
                    <a:pt x="1" y="134"/>
                    <a:pt x="31" y="195"/>
                  </a:cubicBezTo>
                  <a:cubicBezTo>
                    <a:pt x="62" y="226"/>
                    <a:pt x="396" y="925"/>
                    <a:pt x="1126" y="955"/>
                  </a:cubicBezTo>
                  <a:lnTo>
                    <a:pt x="1217" y="955"/>
                  </a:lnTo>
                  <a:cubicBezTo>
                    <a:pt x="1278" y="955"/>
                    <a:pt x="1338" y="894"/>
                    <a:pt x="1338" y="803"/>
                  </a:cubicBezTo>
                  <a:cubicBezTo>
                    <a:pt x="1338" y="751"/>
                    <a:pt x="1293" y="676"/>
                    <a:pt x="1222" y="676"/>
                  </a:cubicBezTo>
                  <a:cubicBezTo>
                    <a:pt x="1211" y="676"/>
                    <a:pt x="1199" y="677"/>
                    <a:pt x="1186" y="682"/>
                  </a:cubicBezTo>
                  <a:cubicBezTo>
                    <a:pt x="578" y="682"/>
                    <a:pt x="305" y="74"/>
                    <a:pt x="305" y="74"/>
                  </a:cubicBezTo>
                  <a:cubicBezTo>
                    <a:pt x="283" y="29"/>
                    <a:pt x="228" y="1"/>
                    <a:pt x="1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0"/>
            <p:cNvSpPr/>
            <p:nvPr/>
          </p:nvSpPr>
          <p:spPr>
            <a:xfrm>
              <a:off x="2860375" y="1419700"/>
              <a:ext cx="12950" cy="22875"/>
            </a:xfrm>
            <a:custGeom>
              <a:rect b="b" l="l" r="r" t="t"/>
              <a:pathLst>
                <a:path extrusionOk="0" h="915" w="518">
                  <a:moveTo>
                    <a:pt x="214" y="0"/>
                  </a:moveTo>
                  <a:cubicBezTo>
                    <a:pt x="92" y="31"/>
                    <a:pt x="1" y="213"/>
                    <a:pt x="1" y="487"/>
                  </a:cubicBezTo>
                  <a:cubicBezTo>
                    <a:pt x="29" y="714"/>
                    <a:pt x="138" y="915"/>
                    <a:pt x="251" y="915"/>
                  </a:cubicBezTo>
                  <a:cubicBezTo>
                    <a:pt x="259" y="915"/>
                    <a:pt x="267" y="914"/>
                    <a:pt x="275" y="912"/>
                  </a:cubicBezTo>
                  <a:cubicBezTo>
                    <a:pt x="427" y="912"/>
                    <a:pt x="518" y="699"/>
                    <a:pt x="518" y="456"/>
                  </a:cubicBezTo>
                  <a:cubicBezTo>
                    <a:pt x="487" y="183"/>
                    <a:pt x="366" y="0"/>
                    <a:pt x="214" y="0"/>
                  </a:cubicBezTo>
                  <a:close/>
                </a:path>
              </a:pathLst>
            </a:custGeom>
            <a:solidFill>
              <a:srgbClr val="0020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40"/>
            <p:cNvSpPr/>
            <p:nvPr/>
          </p:nvSpPr>
          <p:spPr>
            <a:xfrm>
              <a:off x="2833025" y="1391375"/>
              <a:ext cx="49425" cy="27575"/>
            </a:xfrm>
            <a:custGeom>
              <a:rect b="b" l="l" r="r" t="t"/>
              <a:pathLst>
                <a:path extrusionOk="0" h="1103" w="1977">
                  <a:moveTo>
                    <a:pt x="1356" y="1"/>
                  </a:moveTo>
                  <a:cubicBezTo>
                    <a:pt x="703" y="1"/>
                    <a:pt x="237" y="467"/>
                    <a:pt x="62" y="768"/>
                  </a:cubicBezTo>
                  <a:cubicBezTo>
                    <a:pt x="1" y="860"/>
                    <a:pt x="31" y="1012"/>
                    <a:pt x="122" y="1072"/>
                  </a:cubicBezTo>
                  <a:cubicBezTo>
                    <a:pt x="153" y="1072"/>
                    <a:pt x="183" y="1072"/>
                    <a:pt x="214" y="1103"/>
                  </a:cubicBezTo>
                  <a:cubicBezTo>
                    <a:pt x="305" y="1103"/>
                    <a:pt x="396" y="1042"/>
                    <a:pt x="426" y="981"/>
                  </a:cubicBezTo>
                  <a:cubicBezTo>
                    <a:pt x="426" y="956"/>
                    <a:pt x="750" y="434"/>
                    <a:pt x="1325" y="434"/>
                  </a:cubicBezTo>
                  <a:cubicBezTo>
                    <a:pt x="1432" y="434"/>
                    <a:pt x="1548" y="452"/>
                    <a:pt x="1673" y="495"/>
                  </a:cubicBezTo>
                  <a:cubicBezTo>
                    <a:pt x="1693" y="500"/>
                    <a:pt x="1714" y="503"/>
                    <a:pt x="1735" y="503"/>
                  </a:cubicBezTo>
                  <a:cubicBezTo>
                    <a:pt x="1833" y="503"/>
                    <a:pt x="1921" y="444"/>
                    <a:pt x="1946" y="343"/>
                  </a:cubicBezTo>
                  <a:cubicBezTo>
                    <a:pt x="1976" y="221"/>
                    <a:pt x="1916" y="100"/>
                    <a:pt x="1794" y="69"/>
                  </a:cubicBezTo>
                  <a:cubicBezTo>
                    <a:pt x="1640" y="22"/>
                    <a:pt x="1494" y="1"/>
                    <a:pt x="1356" y="1"/>
                  </a:cubicBezTo>
                  <a:close/>
                </a:path>
              </a:pathLst>
            </a:custGeom>
            <a:solidFill>
              <a:srgbClr val="CC41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40"/>
            <p:cNvSpPr/>
            <p:nvPr/>
          </p:nvSpPr>
          <p:spPr>
            <a:xfrm>
              <a:off x="2724375" y="1401725"/>
              <a:ext cx="31175" cy="50675"/>
            </a:xfrm>
            <a:custGeom>
              <a:rect b="b" l="l" r="r" t="t"/>
              <a:pathLst>
                <a:path extrusionOk="0" h="2027" w="1247">
                  <a:moveTo>
                    <a:pt x="187" y="0"/>
                  </a:moveTo>
                  <a:cubicBezTo>
                    <a:pt x="143" y="0"/>
                    <a:pt x="97" y="15"/>
                    <a:pt x="61" y="51"/>
                  </a:cubicBezTo>
                  <a:cubicBezTo>
                    <a:pt x="0" y="111"/>
                    <a:pt x="31" y="202"/>
                    <a:pt x="91" y="263"/>
                  </a:cubicBezTo>
                  <a:cubicBezTo>
                    <a:pt x="91" y="263"/>
                    <a:pt x="821" y="871"/>
                    <a:pt x="942" y="1874"/>
                  </a:cubicBezTo>
                  <a:cubicBezTo>
                    <a:pt x="942" y="1965"/>
                    <a:pt x="1003" y="2026"/>
                    <a:pt x="1064" y="2026"/>
                  </a:cubicBezTo>
                  <a:lnTo>
                    <a:pt x="1094" y="2026"/>
                  </a:lnTo>
                  <a:cubicBezTo>
                    <a:pt x="1186" y="2026"/>
                    <a:pt x="1246" y="1935"/>
                    <a:pt x="1216" y="1874"/>
                  </a:cubicBezTo>
                  <a:cubicBezTo>
                    <a:pt x="1125" y="689"/>
                    <a:pt x="304" y="51"/>
                    <a:pt x="274" y="20"/>
                  </a:cubicBezTo>
                  <a:cubicBezTo>
                    <a:pt x="249" y="8"/>
                    <a:pt x="218" y="0"/>
                    <a:pt x="18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0"/>
            <p:cNvSpPr/>
            <p:nvPr/>
          </p:nvSpPr>
          <p:spPr>
            <a:xfrm>
              <a:off x="2719050" y="1420650"/>
              <a:ext cx="29650" cy="11225"/>
            </a:xfrm>
            <a:custGeom>
              <a:rect b="b" l="l" r="r" t="t"/>
              <a:pathLst>
                <a:path extrusionOk="0" h="449" w="1186">
                  <a:moveTo>
                    <a:pt x="819" y="0"/>
                  </a:moveTo>
                  <a:cubicBezTo>
                    <a:pt x="481" y="0"/>
                    <a:pt x="147" y="145"/>
                    <a:pt x="122" y="145"/>
                  </a:cubicBezTo>
                  <a:cubicBezTo>
                    <a:pt x="31" y="175"/>
                    <a:pt x="0" y="266"/>
                    <a:pt x="31" y="357"/>
                  </a:cubicBezTo>
                  <a:cubicBezTo>
                    <a:pt x="61" y="388"/>
                    <a:pt x="122" y="449"/>
                    <a:pt x="152" y="449"/>
                  </a:cubicBezTo>
                  <a:cubicBezTo>
                    <a:pt x="183" y="449"/>
                    <a:pt x="213" y="449"/>
                    <a:pt x="244" y="418"/>
                  </a:cubicBezTo>
                  <a:cubicBezTo>
                    <a:pt x="341" y="394"/>
                    <a:pt x="597" y="310"/>
                    <a:pt x="819" y="310"/>
                  </a:cubicBezTo>
                  <a:cubicBezTo>
                    <a:pt x="873" y="310"/>
                    <a:pt x="926" y="315"/>
                    <a:pt x="973" y="327"/>
                  </a:cubicBezTo>
                  <a:cubicBezTo>
                    <a:pt x="1034" y="327"/>
                    <a:pt x="1125" y="297"/>
                    <a:pt x="1155" y="205"/>
                  </a:cubicBezTo>
                  <a:cubicBezTo>
                    <a:pt x="1186" y="114"/>
                    <a:pt x="1125" y="53"/>
                    <a:pt x="1034" y="23"/>
                  </a:cubicBezTo>
                  <a:cubicBezTo>
                    <a:pt x="964" y="7"/>
                    <a:pt x="892" y="0"/>
                    <a:pt x="819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41" name="Google Shape;1041;p40"/>
            <p:cNvGrpSpPr/>
            <p:nvPr/>
          </p:nvGrpSpPr>
          <p:grpSpPr>
            <a:xfrm>
              <a:off x="2564800" y="1232200"/>
              <a:ext cx="368425" cy="266415"/>
              <a:chOff x="2564800" y="1232200"/>
              <a:chExt cx="368425" cy="266415"/>
            </a:xfrm>
          </p:grpSpPr>
          <p:sp>
            <p:nvSpPr>
              <p:cNvPr id="1042" name="Google Shape;1042;p40"/>
              <p:cNvSpPr/>
              <p:nvPr/>
            </p:nvSpPr>
            <p:spPr>
              <a:xfrm>
                <a:off x="2575425" y="1232200"/>
                <a:ext cx="357800" cy="172170"/>
              </a:xfrm>
              <a:custGeom>
                <a:rect b="b" l="l" r="r" t="t"/>
                <a:pathLst>
                  <a:path extrusionOk="0" h="7197" w="14312">
                    <a:moveTo>
                      <a:pt x="13256" y="1"/>
                    </a:moveTo>
                    <a:cubicBezTo>
                      <a:pt x="12334" y="1"/>
                      <a:pt x="10799" y="598"/>
                      <a:pt x="9403" y="598"/>
                    </a:cubicBezTo>
                    <a:cubicBezTo>
                      <a:pt x="9235" y="598"/>
                      <a:pt x="9069" y="589"/>
                      <a:pt x="8907" y="570"/>
                    </a:cubicBezTo>
                    <a:cubicBezTo>
                      <a:pt x="8347" y="503"/>
                      <a:pt x="7729" y="463"/>
                      <a:pt x="7092" y="463"/>
                    </a:cubicBezTo>
                    <a:cubicBezTo>
                      <a:pt x="4821" y="463"/>
                      <a:pt x="2305" y="975"/>
                      <a:pt x="1308" y="2637"/>
                    </a:cubicBezTo>
                    <a:cubicBezTo>
                      <a:pt x="1" y="4795"/>
                      <a:pt x="912" y="7196"/>
                      <a:pt x="912" y="7196"/>
                    </a:cubicBezTo>
                    <a:lnTo>
                      <a:pt x="11764" y="4278"/>
                    </a:lnTo>
                    <a:cubicBezTo>
                      <a:pt x="11764" y="4278"/>
                      <a:pt x="13223" y="4187"/>
                      <a:pt x="13952" y="1603"/>
                    </a:cubicBezTo>
                    <a:cubicBezTo>
                      <a:pt x="14311" y="354"/>
                      <a:pt x="13965" y="1"/>
                      <a:pt x="13256" y="1"/>
                    </a:cubicBezTo>
                    <a:close/>
                  </a:path>
                </a:pathLst>
              </a:custGeom>
              <a:solidFill>
                <a:srgbClr val="CC412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43" name="Google Shape;1043;p40"/>
              <p:cNvSpPr/>
              <p:nvPr/>
            </p:nvSpPr>
            <p:spPr>
              <a:xfrm>
                <a:off x="2564800" y="1270625"/>
                <a:ext cx="304725" cy="227990"/>
              </a:xfrm>
              <a:custGeom>
                <a:rect b="b" l="l" r="r" t="t"/>
                <a:pathLst>
                  <a:path extrusionOk="0" h="8280" w="12189">
                    <a:moveTo>
                      <a:pt x="4961" y="1"/>
                    </a:moveTo>
                    <a:cubicBezTo>
                      <a:pt x="4753" y="1"/>
                      <a:pt x="4557" y="14"/>
                      <a:pt x="4377" y="41"/>
                    </a:cubicBezTo>
                    <a:cubicBezTo>
                      <a:pt x="1824" y="436"/>
                      <a:pt x="0" y="4114"/>
                      <a:pt x="2067" y="6424"/>
                    </a:cubicBezTo>
                    <a:cubicBezTo>
                      <a:pt x="2553" y="7002"/>
                      <a:pt x="3283" y="7640"/>
                      <a:pt x="4073" y="8278"/>
                    </a:cubicBezTo>
                    <a:cubicBezTo>
                      <a:pt x="4089" y="8279"/>
                      <a:pt x="4105" y="8279"/>
                      <a:pt x="4122" y="8279"/>
                    </a:cubicBezTo>
                    <a:cubicBezTo>
                      <a:pt x="4688" y="8279"/>
                      <a:pt x="5329" y="7765"/>
                      <a:pt x="5684" y="6819"/>
                    </a:cubicBezTo>
                    <a:cubicBezTo>
                      <a:pt x="5046" y="5968"/>
                      <a:pt x="4833" y="4752"/>
                      <a:pt x="5714" y="4114"/>
                    </a:cubicBezTo>
                    <a:cubicBezTo>
                      <a:pt x="6076" y="3862"/>
                      <a:pt x="6411" y="3764"/>
                      <a:pt x="6714" y="3764"/>
                    </a:cubicBezTo>
                    <a:cubicBezTo>
                      <a:pt x="7761" y="3764"/>
                      <a:pt x="8420" y="4935"/>
                      <a:pt x="8420" y="4935"/>
                    </a:cubicBezTo>
                    <a:cubicBezTo>
                      <a:pt x="8572" y="4935"/>
                      <a:pt x="8724" y="4935"/>
                      <a:pt x="8906" y="4904"/>
                    </a:cubicBezTo>
                    <a:cubicBezTo>
                      <a:pt x="8936" y="4205"/>
                      <a:pt x="9028" y="3597"/>
                      <a:pt x="9058" y="2929"/>
                    </a:cubicBezTo>
                    <a:cubicBezTo>
                      <a:pt x="9605" y="2929"/>
                      <a:pt x="10152" y="2442"/>
                      <a:pt x="10578" y="1895"/>
                    </a:cubicBezTo>
                    <a:cubicBezTo>
                      <a:pt x="11094" y="2047"/>
                      <a:pt x="11642" y="2260"/>
                      <a:pt x="12189" y="2290"/>
                    </a:cubicBezTo>
                    <a:cubicBezTo>
                      <a:pt x="11915" y="2017"/>
                      <a:pt x="11611" y="1804"/>
                      <a:pt x="11246" y="1652"/>
                    </a:cubicBezTo>
                    <a:cubicBezTo>
                      <a:pt x="9661" y="1023"/>
                      <a:pt x="6821" y="1"/>
                      <a:pt x="4961" y="1"/>
                    </a:cubicBezTo>
                    <a:close/>
                  </a:path>
                </a:pathLst>
              </a:custGeom>
              <a:solidFill>
                <a:srgbClr val="CC412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044" name="Google Shape;1044;p40"/>
            <p:cNvSpPr/>
            <p:nvPr/>
          </p:nvSpPr>
          <p:spPr>
            <a:xfrm>
              <a:off x="2844425" y="1378650"/>
              <a:ext cx="50175" cy="98850"/>
            </a:xfrm>
            <a:custGeom>
              <a:rect b="b" l="l" r="r" t="t"/>
              <a:pathLst>
                <a:path extrusionOk="0" h="3954" w="2007">
                  <a:moveTo>
                    <a:pt x="1175" y="210"/>
                  </a:moveTo>
                  <a:cubicBezTo>
                    <a:pt x="1189" y="210"/>
                    <a:pt x="1203" y="211"/>
                    <a:pt x="1217" y="214"/>
                  </a:cubicBezTo>
                  <a:cubicBezTo>
                    <a:pt x="1551" y="244"/>
                    <a:pt x="1824" y="974"/>
                    <a:pt x="1703" y="2007"/>
                  </a:cubicBezTo>
                  <a:cubicBezTo>
                    <a:pt x="1703" y="2007"/>
                    <a:pt x="1703" y="2037"/>
                    <a:pt x="1703" y="2037"/>
                  </a:cubicBezTo>
                  <a:cubicBezTo>
                    <a:pt x="1703" y="2129"/>
                    <a:pt x="1703" y="2189"/>
                    <a:pt x="1672" y="2220"/>
                  </a:cubicBezTo>
                  <a:cubicBezTo>
                    <a:pt x="1527" y="3148"/>
                    <a:pt x="1161" y="3744"/>
                    <a:pt x="864" y="3744"/>
                  </a:cubicBezTo>
                  <a:cubicBezTo>
                    <a:pt x="849" y="3744"/>
                    <a:pt x="835" y="3742"/>
                    <a:pt x="821" y="3740"/>
                  </a:cubicBezTo>
                  <a:cubicBezTo>
                    <a:pt x="487" y="3709"/>
                    <a:pt x="213" y="2949"/>
                    <a:pt x="305" y="1885"/>
                  </a:cubicBezTo>
                  <a:cubicBezTo>
                    <a:pt x="421" y="894"/>
                    <a:pt x="846" y="210"/>
                    <a:pt x="1175" y="210"/>
                  </a:cubicBezTo>
                  <a:close/>
                  <a:moveTo>
                    <a:pt x="1190" y="0"/>
                  </a:moveTo>
                  <a:cubicBezTo>
                    <a:pt x="713" y="0"/>
                    <a:pt x="242" y="811"/>
                    <a:pt x="122" y="1885"/>
                  </a:cubicBezTo>
                  <a:cubicBezTo>
                    <a:pt x="1" y="2980"/>
                    <a:pt x="305" y="3891"/>
                    <a:pt x="791" y="3952"/>
                  </a:cubicBezTo>
                  <a:cubicBezTo>
                    <a:pt x="800" y="3953"/>
                    <a:pt x="810" y="3953"/>
                    <a:pt x="819" y="3953"/>
                  </a:cubicBezTo>
                  <a:cubicBezTo>
                    <a:pt x="1295" y="3953"/>
                    <a:pt x="1736" y="3203"/>
                    <a:pt x="1885" y="2189"/>
                  </a:cubicBezTo>
                  <a:lnTo>
                    <a:pt x="1885" y="2068"/>
                  </a:lnTo>
                  <a:cubicBezTo>
                    <a:pt x="1885" y="2037"/>
                    <a:pt x="1885" y="2007"/>
                    <a:pt x="1885" y="1977"/>
                  </a:cubicBezTo>
                  <a:cubicBezTo>
                    <a:pt x="2007" y="913"/>
                    <a:pt x="1703" y="62"/>
                    <a:pt x="1217" y="1"/>
                  </a:cubicBezTo>
                  <a:cubicBezTo>
                    <a:pt x="1208" y="0"/>
                    <a:pt x="1199" y="0"/>
                    <a:pt x="119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40"/>
            <p:cNvSpPr/>
            <p:nvPr/>
          </p:nvSpPr>
          <p:spPr>
            <a:xfrm>
              <a:off x="2886225" y="1428050"/>
              <a:ext cx="11425" cy="7375"/>
            </a:xfrm>
            <a:custGeom>
              <a:rect b="b" l="l" r="r" t="t"/>
              <a:pathLst>
                <a:path extrusionOk="0" h="295" w="457">
                  <a:moveTo>
                    <a:pt x="183" y="1"/>
                  </a:moveTo>
                  <a:cubicBezTo>
                    <a:pt x="122" y="1"/>
                    <a:pt x="61" y="1"/>
                    <a:pt x="31" y="31"/>
                  </a:cubicBezTo>
                  <a:cubicBezTo>
                    <a:pt x="31" y="31"/>
                    <a:pt x="31" y="61"/>
                    <a:pt x="31" y="61"/>
                  </a:cubicBezTo>
                  <a:lnTo>
                    <a:pt x="0" y="244"/>
                  </a:lnTo>
                  <a:lnTo>
                    <a:pt x="61" y="244"/>
                  </a:lnTo>
                  <a:cubicBezTo>
                    <a:pt x="61" y="244"/>
                    <a:pt x="122" y="183"/>
                    <a:pt x="183" y="183"/>
                  </a:cubicBezTo>
                  <a:lnTo>
                    <a:pt x="213" y="183"/>
                  </a:lnTo>
                  <a:cubicBezTo>
                    <a:pt x="213" y="213"/>
                    <a:pt x="244" y="244"/>
                    <a:pt x="274" y="244"/>
                  </a:cubicBezTo>
                  <a:cubicBezTo>
                    <a:pt x="292" y="279"/>
                    <a:pt x="320" y="294"/>
                    <a:pt x="346" y="294"/>
                  </a:cubicBezTo>
                  <a:cubicBezTo>
                    <a:pt x="365" y="294"/>
                    <a:pt x="383" y="287"/>
                    <a:pt x="396" y="274"/>
                  </a:cubicBezTo>
                  <a:cubicBezTo>
                    <a:pt x="456" y="244"/>
                    <a:pt x="456" y="183"/>
                    <a:pt x="426" y="153"/>
                  </a:cubicBezTo>
                  <a:cubicBezTo>
                    <a:pt x="365" y="61"/>
                    <a:pt x="274" y="31"/>
                    <a:pt x="21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40"/>
            <p:cNvSpPr/>
            <p:nvPr/>
          </p:nvSpPr>
          <p:spPr>
            <a:xfrm>
              <a:off x="2788200" y="1409825"/>
              <a:ext cx="65375" cy="13700"/>
            </a:xfrm>
            <a:custGeom>
              <a:rect b="b" l="l" r="r" t="t"/>
              <a:pathLst>
                <a:path extrusionOk="0" h="548" w="2615">
                  <a:moveTo>
                    <a:pt x="0" y="0"/>
                  </a:moveTo>
                  <a:cubicBezTo>
                    <a:pt x="0" y="61"/>
                    <a:pt x="0" y="122"/>
                    <a:pt x="0" y="182"/>
                  </a:cubicBezTo>
                  <a:lnTo>
                    <a:pt x="2493" y="547"/>
                  </a:lnTo>
                  <a:cubicBezTo>
                    <a:pt x="2523" y="547"/>
                    <a:pt x="2584" y="517"/>
                    <a:pt x="2584" y="456"/>
                  </a:cubicBezTo>
                  <a:cubicBezTo>
                    <a:pt x="2614" y="395"/>
                    <a:pt x="2554" y="365"/>
                    <a:pt x="2523" y="3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40"/>
            <p:cNvSpPr/>
            <p:nvPr/>
          </p:nvSpPr>
          <p:spPr>
            <a:xfrm>
              <a:off x="2834550" y="2266200"/>
              <a:ext cx="490925" cy="43350"/>
            </a:xfrm>
            <a:custGeom>
              <a:rect b="b" l="l" r="r" t="t"/>
              <a:pathLst>
                <a:path extrusionOk="0" h="1734" w="19637">
                  <a:moveTo>
                    <a:pt x="1" y="1"/>
                  </a:moveTo>
                  <a:lnTo>
                    <a:pt x="1" y="1733"/>
                  </a:lnTo>
                  <a:lnTo>
                    <a:pt x="19636" y="1733"/>
                  </a:lnTo>
                  <a:lnTo>
                    <a:pt x="1963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40"/>
            <p:cNvSpPr/>
            <p:nvPr/>
          </p:nvSpPr>
          <p:spPr>
            <a:xfrm>
              <a:off x="3286675" y="1873350"/>
              <a:ext cx="206725" cy="436200"/>
            </a:xfrm>
            <a:custGeom>
              <a:rect b="b" l="l" r="r" t="t"/>
              <a:pathLst>
                <a:path extrusionOk="0" h="17448" w="8269">
                  <a:moveTo>
                    <a:pt x="6506" y="0"/>
                  </a:moveTo>
                  <a:lnTo>
                    <a:pt x="1" y="16840"/>
                  </a:lnTo>
                  <a:lnTo>
                    <a:pt x="1551" y="17447"/>
                  </a:lnTo>
                  <a:lnTo>
                    <a:pt x="826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40"/>
            <p:cNvSpPr/>
            <p:nvPr/>
          </p:nvSpPr>
          <p:spPr>
            <a:xfrm>
              <a:off x="2895350" y="2268175"/>
              <a:ext cx="231775" cy="98450"/>
            </a:xfrm>
            <a:custGeom>
              <a:rect b="b" l="l" r="r" t="t"/>
              <a:pathLst>
                <a:path extrusionOk="0" h="3938" w="9271">
                  <a:moveTo>
                    <a:pt x="1252" y="0"/>
                  </a:moveTo>
                  <a:cubicBezTo>
                    <a:pt x="1202" y="0"/>
                    <a:pt x="1140" y="14"/>
                    <a:pt x="1064" y="43"/>
                  </a:cubicBezTo>
                  <a:cubicBezTo>
                    <a:pt x="243" y="317"/>
                    <a:pt x="0" y="1654"/>
                    <a:pt x="0" y="1654"/>
                  </a:cubicBezTo>
                  <a:cubicBezTo>
                    <a:pt x="0" y="1654"/>
                    <a:pt x="1155" y="3296"/>
                    <a:pt x="3283" y="3782"/>
                  </a:cubicBezTo>
                  <a:cubicBezTo>
                    <a:pt x="3730" y="3891"/>
                    <a:pt x="4168" y="3938"/>
                    <a:pt x="4591" y="3938"/>
                  </a:cubicBezTo>
                  <a:cubicBezTo>
                    <a:pt x="6180" y="3938"/>
                    <a:pt x="7556" y="3277"/>
                    <a:pt x="8420" y="2749"/>
                  </a:cubicBezTo>
                  <a:cubicBezTo>
                    <a:pt x="8724" y="2566"/>
                    <a:pt x="8937" y="2414"/>
                    <a:pt x="9119" y="2262"/>
                  </a:cubicBezTo>
                  <a:cubicBezTo>
                    <a:pt x="9271" y="2141"/>
                    <a:pt x="9271" y="1928"/>
                    <a:pt x="9210" y="1776"/>
                  </a:cubicBezTo>
                  <a:cubicBezTo>
                    <a:pt x="9180" y="1715"/>
                    <a:pt x="9149" y="1654"/>
                    <a:pt x="9089" y="1594"/>
                  </a:cubicBezTo>
                  <a:cubicBezTo>
                    <a:pt x="9028" y="1563"/>
                    <a:pt x="8937" y="1533"/>
                    <a:pt x="8876" y="1533"/>
                  </a:cubicBezTo>
                  <a:cubicBezTo>
                    <a:pt x="8724" y="1502"/>
                    <a:pt x="8541" y="1502"/>
                    <a:pt x="8359" y="1502"/>
                  </a:cubicBezTo>
                  <a:cubicBezTo>
                    <a:pt x="8268" y="1502"/>
                    <a:pt x="8146" y="1502"/>
                    <a:pt x="8055" y="1472"/>
                  </a:cubicBezTo>
                  <a:cubicBezTo>
                    <a:pt x="7356" y="1472"/>
                    <a:pt x="6474" y="1472"/>
                    <a:pt x="5654" y="1533"/>
                  </a:cubicBezTo>
                  <a:cubicBezTo>
                    <a:pt x="5226" y="1576"/>
                    <a:pt x="4714" y="1598"/>
                    <a:pt x="4196" y="1598"/>
                  </a:cubicBezTo>
                  <a:cubicBezTo>
                    <a:pt x="2909" y="1598"/>
                    <a:pt x="1589" y="1467"/>
                    <a:pt x="1459" y="1229"/>
                  </a:cubicBezTo>
                  <a:cubicBezTo>
                    <a:pt x="1270" y="904"/>
                    <a:pt x="1659" y="0"/>
                    <a:pt x="1252" y="0"/>
                  </a:cubicBezTo>
                  <a:close/>
                </a:path>
              </a:pathLst>
            </a:custGeom>
            <a:solidFill>
              <a:srgbClr val="F4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40"/>
            <p:cNvSpPr/>
            <p:nvPr/>
          </p:nvSpPr>
          <p:spPr>
            <a:xfrm>
              <a:off x="3066325" y="2308000"/>
              <a:ext cx="59300" cy="35750"/>
            </a:xfrm>
            <a:custGeom>
              <a:rect b="b" l="l" r="r" t="t"/>
              <a:pathLst>
                <a:path extrusionOk="0" h="1430" w="2372">
                  <a:moveTo>
                    <a:pt x="2250" y="1"/>
                  </a:moveTo>
                  <a:cubicBezTo>
                    <a:pt x="1976" y="274"/>
                    <a:pt x="1338" y="821"/>
                    <a:pt x="61" y="1216"/>
                  </a:cubicBezTo>
                  <a:cubicBezTo>
                    <a:pt x="31" y="1247"/>
                    <a:pt x="0" y="1308"/>
                    <a:pt x="0" y="1338"/>
                  </a:cubicBezTo>
                  <a:cubicBezTo>
                    <a:pt x="31" y="1399"/>
                    <a:pt x="61" y="1429"/>
                    <a:pt x="122" y="1429"/>
                  </a:cubicBezTo>
                  <a:lnTo>
                    <a:pt x="152" y="1429"/>
                  </a:lnTo>
                  <a:cubicBezTo>
                    <a:pt x="1398" y="1004"/>
                    <a:pt x="2067" y="457"/>
                    <a:pt x="2371" y="183"/>
                  </a:cubicBezTo>
                  <a:cubicBezTo>
                    <a:pt x="2341" y="122"/>
                    <a:pt x="2280" y="61"/>
                    <a:pt x="2250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0"/>
            <p:cNvSpPr/>
            <p:nvPr/>
          </p:nvSpPr>
          <p:spPr>
            <a:xfrm>
              <a:off x="3050350" y="2304975"/>
              <a:ext cx="53975" cy="27375"/>
            </a:xfrm>
            <a:custGeom>
              <a:rect b="b" l="l" r="r" t="t"/>
              <a:pathLst>
                <a:path extrusionOk="0" h="1095" w="2159">
                  <a:moveTo>
                    <a:pt x="1855" y="0"/>
                  </a:moveTo>
                  <a:cubicBezTo>
                    <a:pt x="1490" y="274"/>
                    <a:pt x="913" y="608"/>
                    <a:pt x="62" y="882"/>
                  </a:cubicBezTo>
                  <a:cubicBezTo>
                    <a:pt x="31" y="912"/>
                    <a:pt x="1" y="973"/>
                    <a:pt x="1" y="1003"/>
                  </a:cubicBezTo>
                  <a:cubicBezTo>
                    <a:pt x="31" y="1064"/>
                    <a:pt x="62" y="1094"/>
                    <a:pt x="92" y="1094"/>
                  </a:cubicBezTo>
                  <a:cubicBezTo>
                    <a:pt x="122" y="1094"/>
                    <a:pt x="122" y="1094"/>
                    <a:pt x="122" y="1064"/>
                  </a:cubicBezTo>
                  <a:cubicBezTo>
                    <a:pt x="1156" y="760"/>
                    <a:pt x="1794" y="334"/>
                    <a:pt x="2159" y="30"/>
                  </a:cubicBezTo>
                  <a:cubicBezTo>
                    <a:pt x="2068" y="30"/>
                    <a:pt x="1946" y="30"/>
                    <a:pt x="18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5" name="Shape 1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Google Shape;1056;p41"/>
          <p:cNvSpPr txBox="1"/>
          <p:nvPr>
            <p:ph type="title"/>
          </p:nvPr>
        </p:nvSpPr>
        <p:spPr>
          <a:xfrm>
            <a:off x="2317950" y="-203875"/>
            <a:ext cx="45081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5000"/>
              <a:t>Thank You!</a:t>
            </a:r>
            <a:endParaRPr sz="5000"/>
          </a:p>
        </p:txBody>
      </p:sp>
      <p:pic>
        <p:nvPicPr>
          <p:cNvPr id="1057" name="Google Shape;1057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7350" y="1991550"/>
            <a:ext cx="2529300" cy="252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24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276" name="Google Shape;276;p24"/>
          <p:cNvSpPr txBox="1"/>
          <p:nvPr>
            <p:ph idx="2" type="title"/>
          </p:nvPr>
        </p:nvSpPr>
        <p:spPr>
          <a:xfrm>
            <a:off x="4788619" y="1700459"/>
            <a:ext cx="69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77" name="Google Shape;277;p24"/>
          <p:cNvSpPr txBox="1"/>
          <p:nvPr>
            <p:ph idx="3" type="title"/>
          </p:nvPr>
        </p:nvSpPr>
        <p:spPr>
          <a:xfrm>
            <a:off x="4788619" y="4020839"/>
            <a:ext cx="69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278" name="Google Shape;278;p24"/>
          <p:cNvSpPr txBox="1"/>
          <p:nvPr>
            <p:ph idx="4" type="title"/>
          </p:nvPr>
        </p:nvSpPr>
        <p:spPr>
          <a:xfrm>
            <a:off x="4788629" y="2473944"/>
            <a:ext cx="69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279" name="Google Shape;279;p24"/>
          <p:cNvSpPr txBox="1"/>
          <p:nvPr>
            <p:ph idx="6" type="title"/>
          </p:nvPr>
        </p:nvSpPr>
        <p:spPr>
          <a:xfrm>
            <a:off x="4788616" y="3247392"/>
            <a:ext cx="697500" cy="457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280" name="Google Shape;280;p24"/>
          <p:cNvSpPr txBox="1"/>
          <p:nvPr>
            <p:ph idx="1" type="subTitle"/>
          </p:nvPr>
        </p:nvSpPr>
        <p:spPr>
          <a:xfrm>
            <a:off x="5486089" y="1700453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281" name="Google Shape;281;p24"/>
          <p:cNvSpPr txBox="1"/>
          <p:nvPr>
            <p:ph idx="8" type="subTitle"/>
          </p:nvPr>
        </p:nvSpPr>
        <p:spPr>
          <a:xfrm>
            <a:off x="5486099" y="2473914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282" name="Google Shape;282;p24"/>
          <p:cNvSpPr txBox="1"/>
          <p:nvPr>
            <p:ph idx="9" type="subTitle"/>
          </p:nvPr>
        </p:nvSpPr>
        <p:spPr>
          <a:xfrm>
            <a:off x="5486109" y="3247399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Analytical Goals</a:t>
            </a:r>
            <a:endParaRPr/>
          </a:p>
        </p:txBody>
      </p:sp>
      <p:sp>
        <p:nvSpPr>
          <p:cNvPr id="283" name="Google Shape;283;p24"/>
          <p:cNvSpPr txBox="1"/>
          <p:nvPr>
            <p:ph idx="13" type="subTitle"/>
          </p:nvPr>
        </p:nvSpPr>
        <p:spPr>
          <a:xfrm>
            <a:off x="5486064" y="4020860"/>
            <a:ext cx="2430900" cy="45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grpSp>
        <p:nvGrpSpPr>
          <p:cNvPr id="284" name="Google Shape;284;p24"/>
          <p:cNvGrpSpPr/>
          <p:nvPr/>
        </p:nvGrpSpPr>
        <p:grpSpPr>
          <a:xfrm>
            <a:off x="1227000" y="1460159"/>
            <a:ext cx="3409201" cy="3017900"/>
            <a:chOff x="1227000" y="1437175"/>
            <a:chExt cx="3409201" cy="3017900"/>
          </a:xfrm>
        </p:grpSpPr>
        <p:sp>
          <p:nvSpPr>
            <p:cNvPr id="285" name="Google Shape;285;p24"/>
            <p:cNvSpPr/>
            <p:nvPr/>
          </p:nvSpPr>
          <p:spPr>
            <a:xfrm>
              <a:off x="1227001" y="1437175"/>
              <a:ext cx="3409200" cy="338100"/>
            </a:xfrm>
            <a:prstGeom prst="round2SameRect">
              <a:avLst>
                <a:gd fmla="val 16667" name="adj1"/>
                <a:gd fmla="val 0" name="adj2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24"/>
            <p:cNvSpPr/>
            <p:nvPr/>
          </p:nvSpPr>
          <p:spPr>
            <a:xfrm rot="10800000">
              <a:off x="1227000" y="1780875"/>
              <a:ext cx="3409200" cy="2674200"/>
            </a:xfrm>
            <a:prstGeom prst="round2SameRect">
              <a:avLst>
                <a:gd fmla="val 3759" name="adj1"/>
                <a:gd fmla="val 0" name="adj2"/>
              </a:avLst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" name="Google Shape;287;p24"/>
            <p:cNvGrpSpPr/>
            <p:nvPr/>
          </p:nvGrpSpPr>
          <p:grpSpPr>
            <a:xfrm>
              <a:off x="1373376" y="1932300"/>
              <a:ext cx="3116450" cy="2371325"/>
              <a:chOff x="866388" y="1927150"/>
              <a:chExt cx="3116450" cy="2371325"/>
            </a:xfrm>
          </p:grpSpPr>
          <p:grpSp>
            <p:nvGrpSpPr>
              <p:cNvPr id="288" name="Google Shape;288;p24"/>
              <p:cNvGrpSpPr/>
              <p:nvPr/>
            </p:nvGrpSpPr>
            <p:grpSpPr>
              <a:xfrm>
                <a:off x="866388" y="1927150"/>
                <a:ext cx="3116450" cy="1033075"/>
                <a:chOff x="872425" y="1927150"/>
                <a:chExt cx="3116450" cy="1033075"/>
              </a:xfrm>
            </p:grpSpPr>
            <p:grpSp>
              <p:nvGrpSpPr>
                <p:cNvPr id="289" name="Google Shape;289;p24"/>
                <p:cNvGrpSpPr/>
                <p:nvPr/>
              </p:nvGrpSpPr>
              <p:grpSpPr>
                <a:xfrm>
                  <a:off x="872425" y="1927150"/>
                  <a:ext cx="963945" cy="1033073"/>
                  <a:chOff x="872425" y="1927675"/>
                  <a:chExt cx="963945" cy="1033073"/>
                </a:xfrm>
              </p:grpSpPr>
              <p:sp>
                <p:nvSpPr>
                  <p:cNvPr id="290" name="Google Shape;290;p24"/>
                  <p:cNvSpPr/>
                  <p:nvPr/>
                </p:nvSpPr>
                <p:spPr>
                  <a:xfrm>
                    <a:off x="878638" y="2004034"/>
                    <a:ext cx="957732" cy="956714"/>
                  </a:xfrm>
                  <a:custGeom>
                    <a:rect b="b" l="l" r="r" t="t"/>
                    <a:pathLst>
                      <a:path extrusionOk="0" h="28178" w="28208">
                        <a:moveTo>
                          <a:pt x="14160" y="0"/>
                        </a:moveTo>
                        <a:cubicBezTo>
                          <a:pt x="14141" y="0"/>
                          <a:pt x="14122" y="0"/>
                          <a:pt x="14104" y="0"/>
                        </a:cubicBezTo>
                        <a:lnTo>
                          <a:pt x="13405" y="0"/>
                        </a:lnTo>
                        <a:lnTo>
                          <a:pt x="14104" y="14104"/>
                        </a:lnTo>
                        <a:lnTo>
                          <a:pt x="1094" y="8663"/>
                        </a:lnTo>
                        <a:cubicBezTo>
                          <a:pt x="395" y="10335"/>
                          <a:pt x="0" y="12159"/>
                          <a:pt x="0" y="14104"/>
                        </a:cubicBezTo>
                        <a:cubicBezTo>
                          <a:pt x="0" y="21885"/>
                          <a:pt x="6322" y="28177"/>
                          <a:pt x="14104" y="28177"/>
                        </a:cubicBezTo>
                        <a:cubicBezTo>
                          <a:pt x="21885" y="28177"/>
                          <a:pt x="28207" y="21885"/>
                          <a:pt x="28207" y="14104"/>
                        </a:cubicBezTo>
                        <a:cubicBezTo>
                          <a:pt x="28207" y="6311"/>
                          <a:pt x="21915" y="0"/>
                          <a:pt x="14160" y="0"/>
                        </a:cubicBez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1" name="Google Shape;291;p24"/>
                  <p:cNvSpPr/>
                  <p:nvPr/>
                </p:nvSpPr>
                <p:spPr>
                  <a:xfrm>
                    <a:off x="872425" y="1927675"/>
                    <a:ext cx="440703" cy="478866"/>
                  </a:xfrm>
                  <a:custGeom>
                    <a:rect b="b" l="l" r="r" t="t"/>
                    <a:pathLst>
                      <a:path extrusionOk="0" h="14104" w="12980">
                        <a:moveTo>
                          <a:pt x="12341" y="0"/>
                        </a:moveTo>
                        <a:cubicBezTo>
                          <a:pt x="8116" y="182"/>
                          <a:pt x="4408" y="2249"/>
                          <a:pt x="1946" y="5350"/>
                        </a:cubicBezTo>
                        <a:cubicBezTo>
                          <a:pt x="1125" y="6353"/>
                          <a:pt x="487" y="7447"/>
                          <a:pt x="1" y="8663"/>
                        </a:cubicBezTo>
                        <a:lnTo>
                          <a:pt x="12980" y="14104"/>
                        </a:lnTo>
                        <a:lnTo>
                          <a:pt x="12341" y="0"/>
                        </a:lnTo>
                        <a:close/>
                      </a:path>
                    </a:pathLst>
                  </a:custGeom>
                  <a:solidFill>
                    <a:srgbClr val="8500FF">
                      <a:alpha val="2000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292" name="Google Shape;292;p24"/>
                <p:cNvGrpSpPr/>
                <p:nvPr/>
              </p:nvGrpSpPr>
              <p:grpSpPr>
                <a:xfrm>
                  <a:off x="1988775" y="1927150"/>
                  <a:ext cx="2000100" cy="1033075"/>
                  <a:chOff x="1988775" y="1927150"/>
                  <a:chExt cx="2000100" cy="1033075"/>
                </a:xfrm>
              </p:grpSpPr>
              <p:sp>
                <p:nvSpPr>
                  <p:cNvPr id="293" name="Google Shape;293;p24"/>
                  <p:cNvSpPr/>
                  <p:nvPr/>
                </p:nvSpPr>
                <p:spPr>
                  <a:xfrm>
                    <a:off x="1988775" y="1927150"/>
                    <a:ext cx="2000100" cy="5436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6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4" name="Google Shape;294;p24"/>
                  <p:cNvSpPr/>
                  <p:nvPr/>
                </p:nvSpPr>
                <p:spPr>
                  <a:xfrm>
                    <a:off x="1988775" y="2547488"/>
                    <a:ext cx="2000100" cy="168000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8500FF">
                      <a:alpha val="2000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5" name="Google Shape;295;p24"/>
                  <p:cNvSpPr/>
                  <p:nvPr/>
                </p:nvSpPr>
                <p:spPr>
                  <a:xfrm>
                    <a:off x="1988775" y="2792225"/>
                    <a:ext cx="2000100" cy="168000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rgbClr val="8500FF">
                      <a:alpha val="2000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6" name="Google Shape;296;p24"/>
                  <p:cNvSpPr/>
                  <p:nvPr/>
                </p:nvSpPr>
                <p:spPr>
                  <a:xfrm>
                    <a:off x="1988775" y="2547488"/>
                    <a:ext cx="1234500" cy="168000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297" name="Google Shape;297;p24"/>
                  <p:cNvSpPr/>
                  <p:nvPr/>
                </p:nvSpPr>
                <p:spPr>
                  <a:xfrm>
                    <a:off x="1988775" y="2792225"/>
                    <a:ext cx="1234500" cy="168000"/>
                  </a:xfrm>
                  <a:prstGeom prst="roundRect">
                    <a:avLst>
                      <a:gd fmla="val 50000" name="adj"/>
                    </a:avLst>
                  </a:pr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  <p:grpSp>
            <p:nvGrpSpPr>
              <p:cNvPr id="298" name="Google Shape;298;p24"/>
              <p:cNvGrpSpPr/>
              <p:nvPr/>
            </p:nvGrpSpPr>
            <p:grpSpPr>
              <a:xfrm>
                <a:off x="866400" y="3178150"/>
                <a:ext cx="3091225" cy="1120325"/>
                <a:chOff x="866400" y="3178150"/>
                <a:chExt cx="3091225" cy="1120325"/>
              </a:xfrm>
            </p:grpSpPr>
            <p:sp>
              <p:nvSpPr>
                <p:cNvPr id="299" name="Google Shape;299;p24"/>
                <p:cNvSpPr/>
                <p:nvPr/>
              </p:nvSpPr>
              <p:spPr>
                <a:xfrm>
                  <a:off x="866400" y="3178150"/>
                  <a:ext cx="457200" cy="457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0" name="Google Shape;300;p24"/>
                <p:cNvSpPr/>
                <p:nvPr/>
              </p:nvSpPr>
              <p:spPr>
                <a:xfrm>
                  <a:off x="1524906" y="3178150"/>
                  <a:ext cx="457200" cy="457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1" name="Google Shape;301;p24"/>
                <p:cNvSpPr/>
                <p:nvPr/>
              </p:nvSpPr>
              <p:spPr>
                <a:xfrm>
                  <a:off x="2183413" y="3178150"/>
                  <a:ext cx="457200" cy="457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2" name="Google Shape;302;p24"/>
                <p:cNvSpPr/>
                <p:nvPr/>
              </p:nvSpPr>
              <p:spPr>
                <a:xfrm>
                  <a:off x="2841919" y="3178150"/>
                  <a:ext cx="457200" cy="457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3" name="Google Shape;303;p24"/>
                <p:cNvSpPr/>
                <p:nvPr/>
              </p:nvSpPr>
              <p:spPr>
                <a:xfrm>
                  <a:off x="3500425" y="3178150"/>
                  <a:ext cx="457200" cy="457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4" name="Google Shape;304;p24"/>
                <p:cNvSpPr/>
                <p:nvPr/>
              </p:nvSpPr>
              <p:spPr>
                <a:xfrm>
                  <a:off x="866400" y="3711550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5" name="Google Shape;305;p24"/>
                <p:cNvSpPr/>
                <p:nvPr/>
              </p:nvSpPr>
              <p:spPr>
                <a:xfrm>
                  <a:off x="1524906" y="3711550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6" name="Google Shape;306;p24"/>
                <p:cNvSpPr/>
                <p:nvPr/>
              </p:nvSpPr>
              <p:spPr>
                <a:xfrm>
                  <a:off x="2183413" y="3711550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7" name="Google Shape;307;p24"/>
                <p:cNvSpPr/>
                <p:nvPr/>
              </p:nvSpPr>
              <p:spPr>
                <a:xfrm>
                  <a:off x="2841919" y="3711550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8" name="Google Shape;308;p24"/>
                <p:cNvSpPr/>
                <p:nvPr/>
              </p:nvSpPr>
              <p:spPr>
                <a:xfrm>
                  <a:off x="3500425" y="3711550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09" name="Google Shape;309;p24"/>
                <p:cNvSpPr/>
                <p:nvPr/>
              </p:nvSpPr>
              <p:spPr>
                <a:xfrm>
                  <a:off x="866400" y="39294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0" name="Google Shape;310;p24"/>
                <p:cNvSpPr/>
                <p:nvPr/>
              </p:nvSpPr>
              <p:spPr>
                <a:xfrm>
                  <a:off x="1524906" y="39294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1" name="Google Shape;311;p24"/>
                <p:cNvSpPr/>
                <p:nvPr/>
              </p:nvSpPr>
              <p:spPr>
                <a:xfrm>
                  <a:off x="2183413" y="39294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2" name="Google Shape;312;p24"/>
                <p:cNvSpPr/>
                <p:nvPr/>
              </p:nvSpPr>
              <p:spPr>
                <a:xfrm>
                  <a:off x="2841919" y="39294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3" name="Google Shape;313;p24"/>
                <p:cNvSpPr/>
                <p:nvPr/>
              </p:nvSpPr>
              <p:spPr>
                <a:xfrm>
                  <a:off x="3500425" y="39294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4" name="Google Shape;314;p24"/>
                <p:cNvSpPr/>
                <p:nvPr/>
              </p:nvSpPr>
              <p:spPr>
                <a:xfrm>
                  <a:off x="866400" y="41520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5" name="Google Shape;315;p24"/>
                <p:cNvSpPr/>
                <p:nvPr/>
              </p:nvSpPr>
              <p:spPr>
                <a:xfrm>
                  <a:off x="1524906" y="41520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6" name="Google Shape;316;p24"/>
                <p:cNvSpPr/>
                <p:nvPr/>
              </p:nvSpPr>
              <p:spPr>
                <a:xfrm>
                  <a:off x="2183413" y="41520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7" name="Google Shape;317;p24"/>
                <p:cNvSpPr/>
                <p:nvPr/>
              </p:nvSpPr>
              <p:spPr>
                <a:xfrm>
                  <a:off x="2841919" y="41520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18" name="Google Shape;318;p24"/>
                <p:cNvSpPr/>
                <p:nvPr/>
              </p:nvSpPr>
              <p:spPr>
                <a:xfrm>
                  <a:off x="3500425" y="4152075"/>
                  <a:ext cx="457200" cy="1464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319" name="Google Shape;319;p24"/>
            <p:cNvSpPr/>
            <p:nvPr/>
          </p:nvSpPr>
          <p:spPr>
            <a:xfrm>
              <a:off x="4164589" y="1567463"/>
              <a:ext cx="78300" cy="77525"/>
            </a:xfrm>
            <a:custGeom>
              <a:rect b="b" l="l" r="r" t="t"/>
              <a:pathLst>
                <a:path extrusionOk="0" h="3101" w="3132">
                  <a:moveTo>
                    <a:pt x="1551" y="0"/>
                  </a:moveTo>
                  <a:cubicBezTo>
                    <a:pt x="669" y="0"/>
                    <a:pt x="1" y="669"/>
                    <a:pt x="1" y="1550"/>
                  </a:cubicBezTo>
                  <a:cubicBezTo>
                    <a:pt x="1" y="2432"/>
                    <a:pt x="669" y="3101"/>
                    <a:pt x="1551" y="3101"/>
                  </a:cubicBezTo>
                  <a:cubicBezTo>
                    <a:pt x="2432" y="3101"/>
                    <a:pt x="3131" y="2432"/>
                    <a:pt x="3131" y="1550"/>
                  </a:cubicBezTo>
                  <a:cubicBezTo>
                    <a:pt x="3131" y="669"/>
                    <a:pt x="2402" y="0"/>
                    <a:pt x="155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4290739" y="1567463"/>
              <a:ext cx="78275" cy="77525"/>
            </a:xfrm>
            <a:custGeom>
              <a:rect b="b" l="l" r="r" t="t"/>
              <a:pathLst>
                <a:path extrusionOk="0" h="3101" w="3131">
                  <a:moveTo>
                    <a:pt x="1581" y="0"/>
                  </a:moveTo>
                  <a:cubicBezTo>
                    <a:pt x="699" y="0"/>
                    <a:pt x="0" y="669"/>
                    <a:pt x="0" y="1550"/>
                  </a:cubicBezTo>
                  <a:cubicBezTo>
                    <a:pt x="0" y="2432"/>
                    <a:pt x="699" y="3101"/>
                    <a:pt x="1581" y="3101"/>
                  </a:cubicBezTo>
                  <a:cubicBezTo>
                    <a:pt x="2432" y="3101"/>
                    <a:pt x="3131" y="2432"/>
                    <a:pt x="3131" y="1550"/>
                  </a:cubicBezTo>
                  <a:cubicBezTo>
                    <a:pt x="3131" y="669"/>
                    <a:pt x="2402" y="0"/>
                    <a:pt x="158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>
              <a:off x="4411564" y="1567463"/>
              <a:ext cx="78275" cy="77525"/>
            </a:xfrm>
            <a:custGeom>
              <a:rect b="b" l="l" r="r" t="t"/>
              <a:pathLst>
                <a:path extrusionOk="0" h="3101" w="3131">
                  <a:moveTo>
                    <a:pt x="1550" y="0"/>
                  </a:moveTo>
                  <a:cubicBezTo>
                    <a:pt x="699" y="0"/>
                    <a:pt x="0" y="669"/>
                    <a:pt x="0" y="1550"/>
                  </a:cubicBezTo>
                  <a:cubicBezTo>
                    <a:pt x="0" y="2432"/>
                    <a:pt x="699" y="3101"/>
                    <a:pt x="1550" y="3101"/>
                  </a:cubicBezTo>
                  <a:cubicBezTo>
                    <a:pt x="2432" y="3101"/>
                    <a:pt x="3131" y="2432"/>
                    <a:pt x="3131" y="1550"/>
                  </a:cubicBezTo>
                  <a:cubicBezTo>
                    <a:pt x="3131" y="669"/>
                    <a:pt x="2401" y="0"/>
                    <a:pt x="1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25"/>
          <p:cNvSpPr txBox="1"/>
          <p:nvPr>
            <p:ph type="title"/>
          </p:nvPr>
        </p:nvSpPr>
        <p:spPr>
          <a:xfrm>
            <a:off x="2998050" y="691900"/>
            <a:ext cx="4383600" cy="84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327" name="Google Shape;327;p25"/>
          <p:cNvSpPr txBox="1"/>
          <p:nvPr>
            <p:ph idx="2" type="title"/>
          </p:nvPr>
        </p:nvSpPr>
        <p:spPr>
          <a:xfrm>
            <a:off x="1762350" y="69190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grpSp>
        <p:nvGrpSpPr>
          <p:cNvPr id="328" name="Google Shape;328;p25"/>
          <p:cNvGrpSpPr/>
          <p:nvPr/>
        </p:nvGrpSpPr>
        <p:grpSpPr>
          <a:xfrm>
            <a:off x="2094288" y="1889950"/>
            <a:ext cx="5696825" cy="2866450"/>
            <a:chOff x="2094288" y="1889950"/>
            <a:chExt cx="5696825" cy="2866450"/>
          </a:xfrm>
        </p:grpSpPr>
        <p:grpSp>
          <p:nvGrpSpPr>
            <p:cNvPr id="329" name="Google Shape;329;p25"/>
            <p:cNvGrpSpPr/>
            <p:nvPr/>
          </p:nvGrpSpPr>
          <p:grpSpPr>
            <a:xfrm>
              <a:off x="2094288" y="1889950"/>
              <a:ext cx="5696825" cy="2866450"/>
              <a:chOff x="2313775" y="1737550"/>
              <a:chExt cx="5696825" cy="2866450"/>
            </a:xfrm>
          </p:grpSpPr>
          <p:sp>
            <p:nvSpPr>
              <p:cNvPr id="330" name="Google Shape;330;p25"/>
              <p:cNvSpPr/>
              <p:nvPr/>
            </p:nvSpPr>
            <p:spPr>
              <a:xfrm>
                <a:off x="2313775" y="1737550"/>
                <a:ext cx="5696700" cy="310200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25"/>
              <p:cNvSpPr/>
              <p:nvPr/>
            </p:nvSpPr>
            <p:spPr>
              <a:xfrm rot="10800000">
                <a:off x="2313900" y="2052800"/>
                <a:ext cx="5696700" cy="2551200"/>
              </a:xfrm>
              <a:prstGeom prst="round2SameRect">
                <a:avLst>
                  <a:gd fmla="val 3759" name="adj1"/>
                  <a:gd fmla="val 0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332" name="Google Shape;332;p25"/>
              <p:cNvGrpSpPr/>
              <p:nvPr/>
            </p:nvGrpSpPr>
            <p:grpSpPr>
              <a:xfrm>
                <a:off x="7532813" y="1853875"/>
                <a:ext cx="325250" cy="77525"/>
                <a:chOff x="7532813" y="1853875"/>
                <a:chExt cx="325250" cy="77525"/>
              </a:xfrm>
            </p:grpSpPr>
            <p:sp>
              <p:nvSpPr>
                <p:cNvPr id="333" name="Google Shape;333;p25"/>
                <p:cNvSpPr/>
                <p:nvPr/>
              </p:nvSpPr>
              <p:spPr>
                <a:xfrm>
                  <a:off x="7532813" y="1853875"/>
                  <a:ext cx="78300" cy="77525"/>
                </a:xfrm>
                <a:custGeom>
                  <a:rect b="b" l="l" r="r" t="t"/>
                  <a:pathLst>
                    <a:path extrusionOk="0" h="3101" w="3132">
                      <a:moveTo>
                        <a:pt x="1551" y="0"/>
                      </a:moveTo>
                      <a:cubicBezTo>
                        <a:pt x="669" y="0"/>
                        <a:pt x="1" y="669"/>
                        <a:pt x="1" y="1550"/>
                      </a:cubicBezTo>
                      <a:cubicBezTo>
                        <a:pt x="1" y="2432"/>
                        <a:pt x="669" y="3101"/>
                        <a:pt x="155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4" name="Google Shape;334;p25"/>
                <p:cNvSpPr/>
                <p:nvPr/>
              </p:nvSpPr>
              <p:spPr>
                <a:xfrm>
                  <a:off x="7658963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81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8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35" name="Google Shape;335;p25"/>
                <p:cNvSpPr/>
                <p:nvPr/>
              </p:nvSpPr>
              <p:spPr>
                <a:xfrm>
                  <a:off x="7779788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50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50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1" y="0"/>
                        <a:pt x="15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336" name="Google Shape;336;p25"/>
            <p:cNvGrpSpPr/>
            <p:nvPr/>
          </p:nvGrpSpPr>
          <p:grpSpPr>
            <a:xfrm>
              <a:off x="2327925" y="2404575"/>
              <a:ext cx="5229650" cy="2179650"/>
              <a:chOff x="2327925" y="2424350"/>
              <a:chExt cx="5229650" cy="2179650"/>
            </a:xfrm>
          </p:grpSpPr>
          <p:sp>
            <p:nvSpPr>
              <p:cNvPr id="337" name="Google Shape;337;p25"/>
              <p:cNvSpPr/>
              <p:nvPr/>
            </p:nvSpPr>
            <p:spPr>
              <a:xfrm>
                <a:off x="2358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25"/>
              <p:cNvSpPr/>
              <p:nvPr/>
            </p:nvSpPr>
            <p:spPr>
              <a:xfrm>
                <a:off x="232792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25"/>
              <p:cNvSpPr/>
              <p:nvPr/>
            </p:nvSpPr>
            <p:spPr>
              <a:xfrm>
                <a:off x="286365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25"/>
              <p:cNvSpPr/>
              <p:nvPr/>
            </p:nvSpPr>
            <p:spPr>
              <a:xfrm>
                <a:off x="286365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25"/>
              <p:cNvSpPr/>
              <p:nvPr/>
            </p:nvSpPr>
            <p:spPr>
              <a:xfrm>
                <a:off x="286365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25"/>
              <p:cNvSpPr/>
              <p:nvPr/>
            </p:nvSpPr>
            <p:spPr>
              <a:xfrm>
                <a:off x="286365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25"/>
              <p:cNvSpPr/>
              <p:nvPr/>
            </p:nvSpPr>
            <p:spPr>
              <a:xfrm>
                <a:off x="4106650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25"/>
              <p:cNvSpPr/>
              <p:nvPr/>
            </p:nvSpPr>
            <p:spPr>
              <a:xfrm>
                <a:off x="4642375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25"/>
              <p:cNvSpPr/>
              <p:nvPr/>
            </p:nvSpPr>
            <p:spPr>
              <a:xfrm>
                <a:off x="4642375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25"/>
              <p:cNvSpPr/>
              <p:nvPr/>
            </p:nvSpPr>
            <p:spPr>
              <a:xfrm>
                <a:off x="4642375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25"/>
              <p:cNvSpPr/>
              <p:nvPr/>
            </p:nvSpPr>
            <p:spPr>
              <a:xfrm>
                <a:off x="4642375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25"/>
              <p:cNvSpPr/>
              <p:nvPr/>
            </p:nvSpPr>
            <p:spPr>
              <a:xfrm>
                <a:off x="588537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25"/>
              <p:cNvSpPr/>
              <p:nvPr/>
            </p:nvSpPr>
            <p:spPr>
              <a:xfrm>
                <a:off x="642110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25"/>
              <p:cNvSpPr/>
              <p:nvPr/>
            </p:nvSpPr>
            <p:spPr>
              <a:xfrm>
                <a:off x="642110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25"/>
              <p:cNvSpPr/>
              <p:nvPr/>
            </p:nvSpPr>
            <p:spPr>
              <a:xfrm>
                <a:off x="642110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25"/>
              <p:cNvSpPr/>
              <p:nvPr/>
            </p:nvSpPr>
            <p:spPr>
              <a:xfrm>
                <a:off x="642110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25"/>
              <p:cNvSpPr/>
              <p:nvPr/>
            </p:nvSpPr>
            <p:spPr>
              <a:xfrm>
                <a:off x="2654575" y="3511350"/>
                <a:ext cx="163200" cy="1092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25"/>
              <p:cNvSpPr/>
              <p:nvPr/>
            </p:nvSpPr>
            <p:spPr>
              <a:xfrm>
                <a:off x="2950675" y="3244550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25"/>
              <p:cNvSpPr/>
              <p:nvPr/>
            </p:nvSpPr>
            <p:spPr>
              <a:xfrm>
                <a:off x="32467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25"/>
              <p:cNvSpPr/>
              <p:nvPr/>
            </p:nvSpPr>
            <p:spPr>
              <a:xfrm>
                <a:off x="35428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25"/>
              <p:cNvSpPr/>
              <p:nvPr/>
            </p:nvSpPr>
            <p:spPr>
              <a:xfrm>
                <a:off x="3838975" y="3244625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25"/>
              <p:cNvSpPr/>
              <p:nvPr/>
            </p:nvSpPr>
            <p:spPr>
              <a:xfrm>
                <a:off x="41350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25"/>
              <p:cNvSpPr/>
              <p:nvPr/>
            </p:nvSpPr>
            <p:spPr>
              <a:xfrm>
                <a:off x="4431175" y="3570650"/>
                <a:ext cx="163200" cy="10332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25"/>
              <p:cNvSpPr/>
              <p:nvPr/>
            </p:nvSpPr>
            <p:spPr>
              <a:xfrm>
                <a:off x="47272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25"/>
              <p:cNvSpPr/>
              <p:nvPr/>
            </p:nvSpPr>
            <p:spPr>
              <a:xfrm>
                <a:off x="50233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25"/>
              <p:cNvSpPr/>
              <p:nvPr/>
            </p:nvSpPr>
            <p:spPr>
              <a:xfrm>
                <a:off x="5319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25"/>
              <p:cNvSpPr/>
              <p:nvPr/>
            </p:nvSpPr>
            <p:spPr>
              <a:xfrm>
                <a:off x="56155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25"/>
              <p:cNvSpPr/>
              <p:nvPr/>
            </p:nvSpPr>
            <p:spPr>
              <a:xfrm>
                <a:off x="5885375" y="3037025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25"/>
              <p:cNvSpPr/>
              <p:nvPr/>
            </p:nvSpPr>
            <p:spPr>
              <a:xfrm>
                <a:off x="5885375" y="3590713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25"/>
              <p:cNvSpPr/>
              <p:nvPr/>
            </p:nvSpPr>
            <p:spPr>
              <a:xfrm>
                <a:off x="5885375" y="4144400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67" name="Google Shape;367;p25"/>
          <p:cNvGrpSpPr/>
          <p:nvPr/>
        </p:nvGrpSpPr>
        <p:grpSpPr>
          <a:xfrm>
            <a:off x="609114" y="1697925"/>
            <a:ext cx="1816925" cy="3151025"/>
            <a:chOff x="1384675" y="1324500"/>
            <a:chExt cx="1816925" cy="3151025"/>
          </a:xfrm>
        </p:grpSpPr>
        <p:sp>
          <p:nvSpPr>
            <p:cNvPr id="368" name="Google Shape;368;p25"/>
            <p:cNvSpPr/>
            <p:nvPr/>
          </p:nvSpPr>
          <p:spPr>
            <a:xfrm>
              <a:off x="1844400" y="3725450"/>
              <a:ext cx="499275" cy="696125"/>
            </a:xfrm>
            <a:custGeom>
              <a:rect b="b" l="l" r="r" t="t"/>
              <a:pathLst>
                <a:path extrusionOk="0" h="27845" w="19971">
                  <a:moveTo>
                    <a:pt x="7632" y="0"/>
                  </a:moveTo>
                  <a:cubicBezTo>
                    <a:pt x="6562" y="0"/>
                    <a:pt x="5601" y="588"/>
                    <a:pt x="4955" y="1553"/>
                  </a:cubicBezTo>
                  <a:cubicBezTo>
                    <a:pt x="0" y="8908"/>
                    <a:pt x="9818" y="21766"/>
                    <a:pt x="15168" y="27845"/>
                  </a:cubicBezTo>
                  <a:lnTo>
                    <a:pt x="19970" y="27845"/>
                  </a:lnTo>
                  <a:cubicBezTo>
                    <a:pt x="18177" y="24197"/>
                    <a:pt x="15138" y="17267"/>
                    <a:pt x="13982" y="10276"/>
                  </a:cubicBezTo>
                  <a:cubicBezTo>
                    <a:pt x="12737" y="2723"/>
                    <a:pt x="9934" y="0"/>
                    <a:pt x="7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25"/>
            <p:cNvSpPr/>
            <p:nvPr/>
          </p:nvSpPr>
          <p:spPr>
            <a:xfrm>
              <a:off x="1384675" y="3566575"/>
              <a:ext cx="914175" cy="855000"/>
            </a:xfrm>
            <a:custGeom>
              <a:rect b="b" l="l" r="r" t="t"/>
              <a:pathLst>
                <a:path extrusionOk="0" h="34200" w="36567">
                  <a:moveTo>
                    <a:pt x="7787" y="1"/>
                  </a:moveTo>
                  <a:cubicBezTo>
                    <a:pt x="5524" y="1"/>
                    <a:pt x="3873" y="1509"/>
                    <a:pt x="3252" y="3683"/>
                  </a:cubicBezTo>
                  <a:cubicBezTo>
                    <a:pt x="0" y="15051"/>
                    <a:pt x="15289" y="27239"/>
                    <a:pt x="26049" y="34200"/>
                  </a:cubicBezTo>
                  <a:lnTo>
                    <a:pt x="36566" y="34200"/>
                  </a:lnTo>
                  <a:cubicBezTo>
                    <a:pt x="32280" y="29701"/>
                    <a:pt x="24985" y="21373"/>
                    <a:pt x="20183" y="12041"/>
                  </a:cubicBezTo>
                  <a:cubicBezTo>
                    <a:pt x="15617" y="3161"/>
                    <a:pt x="11062" y="1"/>
                    <a:pt x="7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25"/>
            <p:cNvSpPr/>
            <p:nvPr/>
          </p:nvSpPr>
          <p:spPr>
            <a:xfrm>
              <a:off x="1807925" y="4369125"/>
              <a:ext cx="923300" cy="106400"/>
            </a:xfrm>
            <a:custGeom>
              <a:rect b="b" l="l" r="r" t="t"/>
              <a:pathLst>
                <a:path extrusionOk="0" h="4256" w="36932">
                  <a:moveTo>
                    <a:pt x="18451" y="1"/>
                  </a:moveTo>
                  <a:cubicBezTo>
                    <a:pt x="8238" y="1"/>
                    <a:pt x="0" y="943"/>
                    <a:pt x="0" y="2128"/>
                  </a:cubicBezTo>
                  <a:cubicBezTo>
                    <a:pt x="0" y="3314"/>
                    <a:pt x="8238" y="4256"/>
                    <a:pt x="18451" y="4256"/>
                  </a:cubicBezTo>
                  <a:cubicBezTo>
                    <a:pt x="28664" y="4256"/>
                    <a:pt x="36931" y="3314"/>
                    <a:pt x="36931" y="2128"/>
                  </a:cubicBezTo>
                  <a:cubicBezTo>
                    <a:pt x="36931" y="943"/>
                    <a:pt x="28664" y="1"/>
                    <a:pt x="18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25"/>
            <p:cNvSpPr/>
            <p:nvPr/>
          </p:nvSpPr>
          <p:spPr>
            <a:xfrm>
              <a:off x="2108850" y="1632175"/>
              <a:ext cx="521875" cy="275750"/>
            </a:xfrm>
            <a:custGeom>
              <a:rect b="b" l="l" r="r" t="t"/>
              <a:pathLst>
                <a:path extrusionOk="0" h="11030" w="20875">
                  <a:moveTo>
                    <a:pt x="6915" y="0"/>
                  </a:moveTo>
                  <a:cubicBezTo>
                    <a:pt x="4694" y="0"/>
                    <a:pt x="2842" y="625"/>
                    <a:pt x="2097" y="2213"/>
                  </a:cubicBezTo>
                  <a:cubicBezTo>
                    <a:pt x="0" y="6589"/>
                    <a:pt x="4833" y="10389"/>
                    <a:pt x="4833" y="10389"/>
                  </a:cubicBezTo>
                  <a:cubicBezTo>
                    <a:pt x="6034" y="10835"/>
                    <a:pt x="7323" y="11030"/>
                    <a:pt x="8615" y="11030"/>
                  </a:cubicBezTo>
                  <a:cubicBezTo>
                    <a:pt x="14714" y="11030"/>
                    <a:pt x="20875" y="6695"/>
                    <a:pt x="18116" y="4036"/>
                  </a:cubicBezTo>
                  <a:cubicBezTo>
                    <a:pt x="15977" y="1975"/>
                    <a:pt x="10862" y="0"/>
                    <a:pt x="6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5"/>
            <p:cNvSpPr/>
            <p:nvPr/>
          </p:nvSpPr>
          <p:spPr>
            <a:xfrm>
              <a:off x="2249425" y="1746350"/>
              <a:ext cx="144400" cy="49825"/>
            </a:xfrm>
            <a:custGeom>
              <a:rect b="b" l="l" r="r" t="t"/>
              <a:pathLst>
                <a:path extrusionOk="0" h="1993" w="5776">
                  <a:moveTo>
                    <a:pt x="4164" y="1"/>
                  </a:moveTo>
                  <a:cubicBezTo>
                    <a:pt x="1714" y="1"/>
                    <a:pt x="138" y="1489"/>
                    <a:pt x="61" y="1567"/>
                  </a:cubicBezTo>
                  <a:cubicBezTo>
                    <a:pt x="0" y="1688"/>
                    <a:pt x="0" y="1840"/>
                    <a:pt x="61" y="1901"/>
                  </a:cubicBezTo>
                  <a:cubicBezTo>
                    <a:pt x="122" y="1931"/>
                    <a:pt x="152" y="1992"/>
                    <a:pt x="183" y="1992"/>
                  </a:cubicBezTo>
                  <a:cubicBezTo>
                    <a:pt x="274" y="1992"/>
                    <a:pt x="335" y="1992"/>
                    <a:pt x="426" y="1901"/>
                  </a:cubicBezTo>
                  <a:cubicBezTo>
                    <a:pt x="452" y="1901"/>
                    <a:pt x="1970" y="475"/>
                    <a:pt x="4234" y="475"/>
                  </a:cubicBezTo>
                  <a:cubicBezTo>
                    <a:pt x="4635" y="475"/>
                    <a:pt x="5059" y="519"/>
                    <a:pt x="5502" y="624"/>
                  </a:cubicBezTo>
                  <a:cubicBezTo>
                    <a:pt x="5624" y="624"/>
                    <a:pt x="5745" y="533"/>
                    <a:pt x="5776" y="412"/>
                  </a:cubicBezTo>
                  <a:cubicBezTo>
                    <a:pt x="5776" y="320"/>
                    <a:pt x="5684" y="199"/>
                    <a:pt x="5593" y="168"/>
                  </a:cubicBezTo>
                  <a:cubicBezTo>
                    <a:pt x="5090" y="51"/>
                    <a:pt x="4612" y="1"/>
                    <a:pt x="4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5"/>
            <p:cNvSpPr/>
            <p:nvPr/>
          </p:nvSpPr>
          <p:spPr>
            <a:xfrm>
              <a:off x="2220550" y="1685100"/>
              <a:ext cx="138325" cy="93725"/>
            </a:xfrm>
            <a:custGeom>
              <a:rect b="b" l="l" r="r" t="t"/>
              <a:pathLst>
                <a:path extrusionOk="0" h="3749" w="5533">
                  <a:moveTo>
                    <a:pt x="278" y="0"/>
                  </a:moveTo>
                  <a:cubicBezTo>
                    <a:pt x="228" y="0"/>
                    <a:pt x="178" y="23"/>
                    <a:pt x="122" y="65"/>
                  </a:cubicBezTo>
                  <a:cubicBezTo>
                    <a:pt x="0" y="187"/>
                    <a:pt x="0" y="278"/>
                    <a:pt x="92" y="399"/>
                  </a:cubicBezTo>
                  <a:cubicBezTo>
                    <a:pt x="213" y="521"/>
                    <a:pt x="2219" y="2953"/>
                    <a:pt x="4712" y="3621"/>
                  </a:cubicBezTo>
                  <a:cubicBezTo>
                    <a:pt x="4864" y="3682"/>
                    <a:pt x="5076" y="3713"/>
                    <a:pt x="5228" y="3743"/>
                  </a:cubicBezTo>
                  <a:cubicBezTo>
                    <a:pt x="5240" y="3747"/>
                    <a:pt x="5253" y="3749"/>
                    <a:pt x="5266" y="3749"/>
                  </a:cubicBezTo>
                  <a:cubicBezTo>
                    <a:pt x="5350" y="3749"/>
                    <a:pt x="5445" y="3666"/>
                    <a:pt x="5472" y="3561"/>
                  </a:cubicBezTo>
                  <a:cubicBezTo>
                    <a:pt x="5532" y="3439"/>
                    <a:pt x="5411" y="3317"/>
                    <a:pt x="5289" y="3287"/>
                  </a:cubicBezTo>
                  <a:cubicBezTo>
                    <a:pt x="2736" y="2862"/>
                    <a:pt x="487" y="126"/>
                    <a:pt x="456" y="96"/>
                  </a:cubicBezTo>
                  <a:cubicBezTo>
                    <a:pt x="391" y="30"/>
                    <a:pt x="335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5"/>
            <p:cNvSpPr/>
            <p:nvPr/>
          </p:nvSpPr>
          <p:spPr>
            <a:xfrm>
              <a:off x="2258550" y="2830350"/>
              <a:ext cx="379950" cy="1388350"/>
            </a:xfrm>
            <a:custGeom>
              <a:rect b="b" l="l" r="r" t="t"/>
              <a:pathLst>
                <a:path extrusionOk="0" h="55534" w="15198">
                  <a:moveTo>
                    <a:pt x="15198" y="0"/>
                  </a:moveTo>
                  <a:lnTo>
                    <a:pt x="3891" y="365"/>
                  </a:lnTo>
                  <a:lnTo>
                    <a:pt x="2949" y="11247"/>
                  </a:lnTo>
                  <a:lnTo>
                    <a:pt x="0" y="55533"/>
                  </a:lnTo>
                  <a:lnTo>
                    <a:pt x="4803" y="55229"/>
                  </a:lnTo>
                  <a:lnTo>
                    <a:pt x="15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5"/>
            <p:cNvSpPr/>
            <p:nvPr/>
          </p:nvSpPr>
          <p:spPr>
            <a:xfrm>
              <a:off x="2258550" y="4203475"/>
              <a:ext cx="109450" cy="127250"/>
            </a:xfrm>
            <a:custGeom>
              <a:rect b="b" l="l" r="r" t="t"/>
              <a:pathLst>
                <a:path extrusionOk="0" h="5090" w="4378">
                  <a:moveTo>
                    <a:pt x="4377" y="0"/>
                  </a:moveTo>
                  <a:lnTo>
                    <a:pt x="365" y="304"/>
                  </a:lnTo>
                  <a:lnTo>
                    <a:pt x="0" y="4529"/>
                  </a:lnTo>
                  <a:cubicBezTo>
                    <a:pt x="0" y="4529"/>
                    <a:pt x="961" y="5090"/>
                    <a:pt x="2526" y="5090"/>
                  </a:cubicBezTo>
                  <a:cubicBezTo>
                    <a:pt x="2889" y="5090"/>
                    <a:pt x="3285" y="5060"/>
                    <a:pt x="3708" y="4985"/>
                  </a:cubicBezTo>
                  <a:lnTo>
                    <a:pt x="4377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5"/>
            <p:cNvSpPr/>
            <p:nvPr/>
          </p:nvSpPr>
          <p:spPr>
            <a:xfrm>
              <a:off x="2240300" y="4183700"/>
              <a:ext cx="161125" cy="70700"/>
            </a:xfrm>
            <a:custGeom>
              <a:rect b="b" l="l" r="r" t="t"/>
              <a:pathLst>
                <a:path extrusionOk="0" h="2828" w="6445">
                  <a:moveTo>
                    <a:pt x="183" y="1"/>
                  </a:moveTo>
                  <a:lnTo>
                    <a:pt x="183" y="1"/>
                  </a:lnTo>
                  <a:cubicBezTo>
                    <a:pt x="1" y="852"/>
                    <a:pt x="1" y="1703"/>
                    <a:pt x="213" y="2554"/>
                  </a:cubicBezTo>
                  <a:lnTo>
                    <a:pt x="5989" y="2828"/>
                  </a:lnTo>
                  <a:cubicBezTo>
                    <a:pt x="6293" y="1977"/>
                    <a:pt x="6445" y="1095"/>
                    <a:pt x="6171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5"/>
            <p:cNvSpPr/>
            <p:nvPr/>
          </p:nvSpPr>
          <p:spPr>
            <a:xfrm>
              <a:off x="2241075" y="4271850"/>
              <a:ext cx="376150" cy="172925"/>
            </a:xfrm>
            <a:custGeom>
              <a:rect b="b" l="l" r="r" t="t"/>
              <a:pathLst>
                <a:path extrusionOk="0" h="6917" w="15046">
                  <a:moveTo>
                    <a:pt x="5659" y="0"/>
                  </a:moveTo>
                  <a:cubicBezTo>
                    <a:pt x="5024" y="0"/>
                    <a:pt x="4195" y="1126"/>
                    <a:pt x="4195" y="1126"/>
                  </a:cubicBezTo>
                  <a:cubicBezTo>
                    <a:pt x="4067" y="1151"/>
                    <a:pt x="3934" y="1162"/>
                    <a:pt x="3798" y="1162"/>
                  </a:cubicBezTo>
                  <a:cubicBezTo>
                    <a:pt x="2942" y="1162"/>
                    <a:pt x="1940" y="731"/>
                    <a:pt x="1231" y="731"/>
                  </a:cubicBezTo>
                  <a:cubicBezTo>
                    <a:pt x="837" y="731"/>
                    <a:pt x="533" y="864"/>
                    <a:pt x="395" y="1277"/>
                  </a:cubicBezTo>
                  <a:cubicBezTo>
                    <a:pt x="0" y="2524"/>
                    <a:pt x="395" y="6597"/>
                    <a:pt x="395" y="6597"/>
                  </a:cubicBezTo>
                  <a:cubicBezTo>
                    <a:pt x="395" y="6597"/>
                    <a:pt x="6668" y="6917"/>
                    <a:pt x="10831" y="6917"/>
                  </a:cubicBezTo>
                  <a:cubicBezTo>
                    <a:pt x="12822" y="6917"/>
                    <a:pt x="14330" y="6843"/>
                    <a:pt x="14438" y="6627"/>
                  </a:cubicBezTo>
                  <a:cubicBezTo>
                    <a:pt x="14742" y="5928"/>
                    <a:pt x="15046" y="4651"/>
                    <a:pt x="13313" y="4347"/>
                  </a:cubicBezTo>
                  <a:cubicBezTo>
                    <a:pt x="12675" y="4226"/>
                    <a:pt x="11520" y="3618"/>
                    <a:pt x="10304" y="2858"/>
                  </a:cubicBezTo>
                  <a:cubicBezTo>
                    <a:pt x="10122" y="2736"/>
                    <a:pt x="9909" y="2585"/>
                    <a:pt x="9727" y="2463"/>
                  </a:cubicBezTo>
                  <a:cubicBezTo>
                    <a:pt x="9605" y="2433"/>
                    <a:pt x="9514" y="2372"/>
                    <a:pt x="9453" y="2341"/>
                  </a:cubicBezTo>
                  <a:cubicBezTo>
                    <a:pt x="9210" y="2159"/>
                    <a:pt x="9028" y="2068"/>
                    <a:pt x="8815" y="1916"/>
                  </a:cubicBezTo>
                  <a:cubicBezTo>
                    <a:pt x="8693" y="1794"/>
                    <a:pt x="8541" y="1703"/>
                    <a:pt x="8420" y="1642"/>
                  </a:cubicBezTo>
                  <a:cubicBezTo>
                    <a:pt x="8237" y="1521"/>
                    <a:pt x="8085" y="1429"/>
                    <a:pt x="7903" y="1308"/>
                  </a:cubicBezTo>
                  <a:cubicBezTo>
                    <a:pt x="6778" y="578"/>
                    <a:pt x="5927" y="1"/>
                    <a:pt x="5684" y="1"/>
                  </a:cubicBezTo>
                  <a:cubicBezTo>
                    <a:pt x="5676" y="0"/>
                    <a:pt x="5667" y="0"/>
                    <a:pt x="5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5"/>
            <p:cNvSpPr/>
            <p:nvPr/>
          </p:nvSpPr>
          <p:spPr>
            <a:xfrm>
              <a:off x="2418875" y="4317450"/>
              <a:ext cx="58550" cy="47475"/>
            </a:xfrm>
            <a:custGeom>
              <a:rect b="b" l="l" r="r" t="t"/>
              <a:pathLst>
                <a:path extrusionOk="0" h="1899" w="2342">
                  <a:moveTo>
                    <a:pt x="1642" y="1"/>
                  </a:moveTo>
                  <a:cubicBezTo>
                    <a:pt x="1520" y="61"/>
                    <a:pt x="1429" y="92"/>
                    <a:pt x="1308" y="153"/>
                  </a:cubicBezTo>
                  <a:cubicBezTo>
                    <a:pt x="578" y="548"/>
                    <a:pt x="92" y="1490"/>
                    <a:pt x="61" y="1520"/>
                  </a:cubicBezTo>
                  <a:cubicBezTo>
                    <a:pt x="1" y="1642"/>
                    <a:pt x="61" y="1794"/>
                    <a:pt x="153" y="1885"/>
                  </a:cubicBezTo>
                  <a:cubicBezTo>
                    <a:pt x="213" y="1885"/>
                    <a:pt x="247" y="1899"/>
                    <a:pt x="290" y="1899"/>
                  </a:cubicBezTo>
                  <a:cubicBezTo>
                    <a:pt x="311" y="1899"/>
                    <a:pt x="335" y="1895"/>
                    <a:pt x="365" y="1885"/>
                  </a:cubicBezTo>
                  <a:cubicBezTo>
                    <a:pt x="426" y="1885"/>
                    <a:pt x="487" y="1824"/>
                    <a:pt x="517" y="1764"/>
                  </a:cubicBezTo>
                  <a:cubicBezTo>
                    <a:pt x="517" y="1764"/>
                    <a:pt x="1004" y="912"/>
                    <a:pt x="1581" y="609"/>
                  </a:cubicBezTo>
                  <a:cubicBezTo>
                    <a:pt x="1817" y="491"/>
                    <a:pt x="2034" y="446"/>
                    <a:pt x="2205" y="446"/>
                  </a:cubicBezTo>
                  <a:cubicBezTo>
                    <a:pt x="2255" y="446"/>
                    <a:pt x="2300" y="450"/>
                    <a:pt x="2341" y="457"/>
                  </a:cubicBezTo>
                  <a:cubicBezTo>
                    <a:pt x="2341" y="153"/>
                    <a:pt x="203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25"/>
            <p:cNvSpPr/>
            <p:nvPr/>
          </p:nvSpPr>
          <p:spPr>
            <a:xfrm>
              <a:off x="2399875" y="4301500"/>
              <a:ext cx="50950" cy="45925"/>
            </a:xfrm>
            <a:custGeom>
              <a:rect b="b" l="l" r="r" t="t"/>
              <a:pathLst>
                <a:path extrusionOk="0" h="1837" w="2038">
                  <a:moveTo>
                    <a:pt x="1460" y="0"/>
                  </a:moveTo>
                  <a:cubicBezTo>
                    <a:pt x="1369" y="31"/>
                    <a:pt x="1338" y="31"/>
                    <a:pt x="1308" y="91"/>
                  </a:cubicBezTo>
                  <a:cubicBezTo>
                    <a:pt x="578" y="456"/>
                    <a:pt x="92" y="1399"/>
                    <a:pt x="62" y="1459"/>
                  </a:cubicBezTo>
                  <a:cubicBezTo>
                    <a:pt x="1" y="1550"/>
                    <a:pt x="62" y="1702"/>
                    <a:pt x="153" y="1794"/>
                  </a:cubicBezTo>
                  <a:cubicBezTo>
                    <a:pt x="217" y="1815"/>
                    <a:pt x="251" y="1837"/>
                    <a:pt x="298" y="1837"/>
                  </a:cubicBezTo>
                  <a:cubicBezTo>
                    <a:pt x="317" y="1837"/>
                    <a:pt x="339" y="1833"/>
                    <a:pt x="365" y="1824"/>
                  </a:cubicBezTo>
                  <a:cubicBezTo>
                    <a:pt x="426" y="1824"/>
                    <a:pt x="487" y="1763"/>
                    <a:pt x="517" y="1702"/>
                  </a:cubicBezTo>
                  <a:cubicBezTo>
                    <a:pt x="517" y="1702"/>
                    <a:pt x="1004" y="882"/>
                    <a:pt x="1581" y="578"/>
                  </a:cubicBezTo>
                  <a:cubicBezTo>
                    <a:pt x="1733" y="487"/>
                    <a:pt x="1885" y="426"/>
                    <a:pt x="2037" y="426"/>
                  </a:cubicBezTo>
                  <a:cubicBezTo>
                    <a:pt x="2007" y="91"/>
                    <a:pt x="173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25"/>
            <p:cNvSpPr/>
            <p:nvPr/>
          </p:nvSpPr>
          <p:spPr>
            <a:xfrm>
              <a:off x="2443950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7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39" y="1867"/>
                    <a:pt x="282" y="1867"/>
                  </a:cubicBezTo>
                  <a:cubicBezTo>
                    <a:pt x="299" y="1867"/>
                    <a:pt x="317" y="1864"/>
                    <a:pt x="335" y="1855"/>
                  </a:cubicBezTo>
                  <a:cubicBezTo>
                    <a:pt x="426" y="1855"/>
                    <a:pt x="457" y="1824"/>
                    <a:pt x="487" y="1733"/>
                  </a:cubicBezTo>
                  <a:cubicBezTo>
                    <a:pt x="487" y="1733"/>
                    <a:pt x="1004" y="913"/>
                    <a:pt x="1551" y="609"/>
                  </a:cubicBezTo>
                  <a:cubicBezTo>
                    <a:pt x="1794" y="487"/>
                    <a:pt x="1976" y="457"/>
                    <a:pt x="2159" y="457"/>
                  </a:cubicBezTo>
                  <a:cubicBezTo>
                    <a:pt x="2189" y="153"/>
                    <a:pt x="194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25"/>
            <p:cNvSpPr/>
            <p:nvPr/>
          </p:nvSpPr>
          <p:spPr>
            <a:xfrm>
              <a:off x="1986500" y="2830350"/>
              <a:ext cx="439250" cy="1398225"/>
            </a:xfrm>
            <a:custGeom>
              <a:rect b="b" l="l" r="r" t="t"/>
              <a:pathLst>
                <a:path extrusionOk="0" h="55929" w="17570">
                  <a:moveTo>
                    <a:pt x="5229" y="0"/>
                  </a:moveTo>
                  <a:cubicBezTo>
                    <a:pt x="5958" y="5988"/>
                    <a:pt x="7022" y="27235"/>
                    <a:pt x="7022" y="27235"/>
                  </a:cubicBezTo>
                  <a:cubicBezTo>
                    <a:pt x="7022" y="27235"/>
                    <a:pt x="5198" y="31612"/>
                    <a:pt x="3709" y="36840"/>
                  </a:cubicBezTo>
                  <a:cubicBezTo>
                    <a:pt x="2219" y="42068"/>
                    <a:pt x="0" y="55746"/>
                    <a:pt x="0" y="55746"/>
                  </a:cubicBezTo>
                  <a:lnTo>
                    <a:pt x="4286" y="55928"/>
                  </a:lnTo>
                  <a:lnTo>
                    <a:pt x="15259" y="29971"/>
                  </a:lnTo>
                  <a:lnTo>
                    <a:pt x="17569" y="1125"/>
                  </a:lnTo>
                  <a:lnTo>
                    <a:pt x="7478" y="335"/>
                  </a:lnTo>
                  <a:lnTo>
                    <a:pt x="6900" y="27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2" name="Google Shape;382;p25"/>
            <p:cNvSpPr/>
            <p:nvPr/>
          </p:nvSpPr>
          <p:spPr>
            <a:xfrm>
              <a:off x="2003975" y="2835675"/>
              <a:ext cx="208225" cy="1380725"/>
            </a:xfrm>
            <a:custGeom>
              <a:rect b="b" l="l" r="r" t="t"/>
              <a:pathLst>
                <a:path extrusionOk="0" h="55229" w="8329">
                  <a:moveTo>
                    <a:pt x="6201" y="0"/>
                  </a:moveTo>
                  <a:lnTo>
                    <a:pt x="7751" y="26900"/>
                  </a:lnTo>
                  <a:cubicBezTo>
                    <a:pt x="7508" y="27569"/>
                    <a:pt x="5137" y="33040"/>
                    <a:pt x="4195" y="35867"/>
                  </a:cubicBezTo>
                  <a:cubicBezTo>
                    <a:pt x="2645" y="40426"/>
                    <a:pt x="31" y="54712"/>
                    <a:pt x="1" y="54864"/>
                  </a:cubicBezTo>
                  <a:cubicBezTo>
                    <a:pt x="1" y="55077"/>
                    <a:pt x="122" y="55168"/>
                    <a:pt x="274" y="55229"/>
                  </a:cubicBezTo>
                  <a:lnTo>
                    <a:pt x="305" y="55229"/>
                  </a:lnTo>
                  <a:cubicBezTo>
                    <a:pt x="426" y="55229"/>
                    <a:pt x="578" y="55138"/>
                    <a:pt x="578" y="54986"/>
                  </a:cubicBezTo>
                  <a:cubicBezTo>
                    <a:pt x="608" y="54834"/>
                    <a:pt x="3192" y="40578"/>
                    <a:pt x="4712" y="36049"/>
                  </a:cubicBezTo>
                  <a:cubicBezTo>
                    <a:pt x="5745" y="33101"/>
                    <a:pt x="8299" y="27143"/>
                    <a:pt x="8299" y="27052"/>
                  </a:cubicBezTo>
                  <a:cubicBezTo>
                    <a:pt x="8299" y="27022"/>
                    <a:pt x="8329" y="26992"/>
                    <a:pt x="8329" y="26931"/>
                  </a:cubicBezTo>
                  <a:lnTo>
                    <a:pt x="6779" y="91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5"/>
            <p:cNvSpPr/>
            <p:nvPr/>
          </p:nvSpPr>
          <p:spPr>
            <a:xfrm>
              <a:off x="1971300" y="4202700"/>
              <a:ext cx="123125" cy="128025"/>
            </a:xfrm>
            <a:custGeom>
              <a:rect b="b" l="l" r="r" t="t"/>
              <a:pathLst>
                <a:path extrusionOk="0" h="5121" w="4925">
                  <a:moveTo>
                    <a:pt x="4925" y="1"/>
                  </a:moveTo>
                  <a:lnTo>
                    <a:pt x="1247" y="274"/>
                  </a:lnTo>
                  <a:lnTo>
                    <a:pt x="1" y="4560"/>
                  </a:lnTo>
                  <a:cubicBezTo>
                    <a:pt x="1" y="4560"/>
                    <a:pt x="942" y="5121"/>
                    <a:pt x="2499" y="5121"/>
                  </a:cubicBezTo>
                  <a:cubicBezTo>
                    <a:pt x="2860" y="5121"/>
                    <a:pt x="3255" y="5091"/>
                    <a:pt x="3678" y="5016"/>
                  </a:cubicBezTo>
                  <a:lnTo>
                    <a:pt x="4925" y="1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5"/>
            <p:cNvSpPr/>
            <p:nvPr/>
          </p:nvSpPr>
          <p:spPr>
            <a:xfrm>
              <a:off x="1950775" y="4188275"/>
              <a:ext cx="177850" cy="70700"/>
            </a:xfrm>
            <a:custGeom>
              <a:rect b="b" l="l" r="r" t="t"/>
              <a:pathLst>
                <a:path extrusionOk="0" h="2828" w="7114">
                  <a:moveTo>
                    <a:pt x="426" y="0"/>
                  </a:moveTo>
                  <a:cubicBezTo>
                    <a:pt x="92" y="821"/>
                    <a:pt x="1" y="1642"/>
                    <a:pt x="183" y="2493"/>
                  </a:cubicBezTo>
                  <a:lnTo>
                    <a:pt x="6232" y="2827"/>
                  </a:lnTo>
                  <a:cubicBezTo>
                    <a:pt x="7053" y="2189"/>
                    <a:pt x="7113" y="1429"/>
                    <a:pt x="6901" y="39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5"/>
            <p:cNvSpPr/>
            <p:nvPr/>
          </p:nvSpPr>
          <p:spPr>
            <a:xfrm>
              <a:off x="1946225" y="4271850"/>
              <a:ext cx="376925" cy="172925"/>
            </a:xfrm>
            <a:custGeom>
              <a:rect b="b" l="l" r="r" t="t"/>
              <a:pathLst>
                <a:path extrusionOk="0" h="6917" w="15077">
                  <a:moveTo>
                    <a:pt x="5689" y="0"/>
                  </a:moveTo>
                  <a:cubicBezTo>
                    <a:pt x="5025" y="0"/>
                    <a:pt x="4225" y="1126"/>
                    <a:pt x="4225" y="1126"/>
                  </a:cubicBezTo>
                  <a:cubicBezTo>
                    <a:pt x="4098" y="1151"/>
                    <a:pt x="3965" y="1162"/>
                    <a:pt x="3828" y="1162"/>
                  </a:cubicBezTo>
                  <a:cubicBezTo>
                    <a:pt x="2970" y="1162"/>
                    <a:pt x="1957" y="731"/>
                    <a:pt x="1248" y="731"/>
                  </a:cubicBezTo>
                  <a:cubicBezTo>
                    <a:pt x="854" y="731"/>
                    <a:pt x="554" y="864"/>
                    <a:pt x="426" y="1277"/>
                  </a:cubicBezTo>
                  <a:cubicBezTo>
                    <a:pt x="0" y="2524"/>
                    <a:pt x="426" y="6597"/>
                    <a:pt x="426" y="6597"/>
                  </a:cubicBezTo>
                  <a:cubicBezTo>
                    <a:pt x="426" y="6597"/>
                    <a:pt x="6699" y="6917"/>
                    <a:pt x="10852" y="6917"/>
                  </a:cubicBezTo>
                  <a:cubicBezTo>
                    <a:pt x="12839" y="6917"/>
                    <a:pt x="14340" y="6843"/>
                    <a:pt x="14438" y="6627"/>
                  </a:cubicBezTo>
                  <a:cubicBezTo>
                    <a:pt x="14742" y="5928"/>
                    <a:pt x="15077" y="4651"/>
                    <a:pt x="13344" y="4347"/>
                  </a:cubicBezTo>
                  <a:cubicBezTo>
                    <a:pt x="12706" y="4226"/>
                    <a:pt x="11551" y="3618"/>
                    <a:pt x="10335" y="2858"/>
                  </a:cubicBezTo>
                  <a:cubicBezTo>
                    <a:pt x="10153" y="2736"/>
                    <a:pt x="9909" y="2585"/>
                    <a:pt x="9727" y="2463"/>
                  </a:cubicBezTo>
                  <a:cubicBezTo>
                    <a:pt x="9606" y="2433"/>
                    <a:pt x="9545" y="2372"/>
                    <a:pt x="9454" y="2341"/>
                  </a:cubicBezTo>
                  <a:cubicBezTo>
                    <a:pt x="9241" y="2159"/>
                    <a:pt x="9058" y="2068"/>
                    <a:pt x="8815" y="1916"/>
                  </a:cubicBezTo>
                  <a:cubicBezTo>
                    <a:pt x="8694" y="1794"/>
                    <a:pt x="8542" y="1703"/>
                    <a:pt x="8450" y="1642"/>
                  </a:cubicBezTo>
                  <a:cubicBezTo>
                    <a:pt x="8238" y="1521"/>
                    <a:pt x="8086" y="1429"/>
                    <a:pt x="7903" y="1308"/>
                  </a:cubicBezTo>
                  <a:cubicBezTo>
                    <a:pt x="6809" y="578"/>
                    <a:pt x="5928" y="1"/>
                    <a:pt x="5715" y="1"/>
                  </a:cubicBezTo>
                  <a:cubicBezTo>
                    <a:pt x="5706" y="0"/>
                    <a:pt x="5697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6" name="Google Shape;386;p25"/>
            <p:cNvSpPr/>
            <p:nvPr/>
          </p:nvSpPr>
          <p:spPr>
            <a:xfrm>
              <a:off x="2124800" y="4317450"/>
              <a:ext cx="57775" cy="47475"/>
            </a:xfrm>
            <a:custGeom>
              <a:rect b="b" l="l" r="r" t="t"/>
              <a:pathLst>
                <a:path extrusionOk="0" h="1899" w="2311">
                  <a:moveTo>
                    <a:pt x="1642" y="1"/>
                  </a:moveTo>
                  <a:cubicBezTo>
                    <a:pt x="1520" y="61"/>
                    <a:pt x="1399" y="92"/>
                    <a:pt x="1307" y="153"/>
                  </a:cubicBezTo>
                  <a:cubicBezTo>
                    <a:pt x="578" y="548"/>
                    <a:pt x="92" y="1490"/>
                    <a:pt x="31" y="1520"/>
                  </a:cubicBezTo>
                  <a:cubicBezTo>
                    <a:pt x="0" y="1642"/>
                    <a:pt x="31" y="1794"/>
                    <a:pt x="152" y="1885"/>
                  </a:cubicBezTo>
                  <a:cubicBezTo>
                    <a:pt x="213" y="1885"/>
                    <a:pt x="247" y="1899"/>
                    <a:pt x="281" y="1899"/>
                  </a:cubicBezTo>
                  <a:cubicBezTo>
                    <a:pt x="298" y="1899"/>
                    <a:pt x="315" y="1895"/>
                    <a:pt x="335" y="1885"/>
                  </a:cubicBezTo>
                  <a:cubicBezTo>
                    <a:pt x="426" y="1885"/>
                    <a:pt x="456" y="1824"/>
                    <a:pt x="487" y="1764"/>
                  </a:cubicBezTo>
                  <a:cubicBezTo>
                    <a:pt x="487" y="1764"/>
                    <a:pt x="1004" y="912"/>
                    <a:pt x="1551" y="609"/>
                  </a:cubicBezTo>
                  <a:cubicBezTo>
                    <a:pt x="1786" y="491"/>
                    <a:pt x="2004" y="446"/>
                    <a:pt x="2174" y="446"/>
                  </a:cubicBezTo>
                  <a:cubicBezTo>
                    <a:pt x="2224" y="446"/>
                    <a:pt x="2270" y="450"/>
                    <a:pt x="2311" y="457"/>
                  </a:cubicBezTo>
                  <a:cubicBezTo>
                    <a:pt x="2311" y="153"/>
                    <a:pt x="200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7" name="Google Shape;387;p25"/>
            <p:cNvSpPr/>
            <p:nvPr/>
          </p:nvSpPr>
          <p:spPr>
            <a:xfrm>
              <a:off x="2105800" y="4301500"/>
              <a:ext cx="50175" cy="45925"/>
            </a:xfrm>
            <a:custGeom>
              <a:rect b="b" l="l" r="r" t="t"/>
              <a:pathLst>
                <a:path extrusionOk="0" h="1837" w="2007">
                  <a:moveTo>
                    <a:pt x="1460" y="0"/>
                  </a:moveTo>
                  <a:cubicBezTo>
                    <a:pt x="1368" y="31"/>
                    <a:pt x="1338" y="31"/>
                    <a:pt x="1277" y="91"/>
                  </a:cubicBezTo>
                  <a:cubicBezTo>
                    <a:pt x="578" y="456"/>
                    <a:pt x="61" y="1399"/>
                    <a:pt x="31" y="1459"/>
                  </a:cubicBezTo>
                  <a:cubicBezTo>
                    <a:pt x="1" y="1550"/>
                    <a:pt x="31" y="1702"/>
                    <a:pt x="153" y="1794"/>
                  </a:cubicBezTo>
                  <a:cubicBezTo>
                    <a:pt x="217" y="1815"/>
                    <a:pt x="251" y="1837"/>
                    <a:pt x="287" y="1837"/>
                  </a:cubicBezTo>
                  <a:cubicBezTo>
                    <a:pt x="302" y="1837"/>
                    <a:pt x="317" y="1833"/>
                    <a:pt x="335" y="1824"/>
                  </a:cubicBezTo>
                  <a:cubicBezTo>
                    <a:pt x="426" y="1824"/>
                    <a:pt x="457" y="1763"/>
                    <a:pt x="487" y="1702"/>
                  </a:cubicBezTo>
                  <a:cubicBezTo>
                    <a:pt x="487" y="1702"/>
                    <a:pt x="1004" y="882"/>
                    <a:pt x="1551" y="578"/>
                  </a:cubicBezTo>
                  <a:cubicBezTo>
                    <a:pt x="1703" y="487"/>
                    <a:pt x="1855" y="426"/>
                    <a:pt x="2007" y="426"/>
                  </a:cubicBezTo>
                  <a:cubicBezTo>
                    <a:pt x="1976" y="91"/>
                    <a:pt x="170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25"/>
            <p:cNvSpPr/>
            <p:nvPr/>
          </p:nvSpPr>
          <p:spPr>
            <a:xfrm>
              <a:off x="2149875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4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23" y="1867"/>
                    <a:pt x="268" y="1867"/>
                  </a:cubicBezTo>
                  <a:cubicBezTo>
                    <a:pt x="287" y="1867"/>
                    <a:pt x="308" y="1864"/>
                    <a:pt x="335" y="1855"/>
                  </a:cubicBezTo>
                  <a:cubicBezTo>
                    <a:pt x="396" y="1855"/>
                    <a:pt x="456" y="1824"/>
                    <a:pt x="487" y="1733"/>
                  </a:cubicBezTo>
                  <a:cubicBezTo>
                    <a:pt x="487" y="1733"/>
                    <a:pt x="973" y="913"/>
                    <a:pt x="1551" y="609"/>
                  </a:cubicBezTo>
                  <a:cubicBezTo>
                    <a:pt x="1763" y="487"/>
                    <a:pt x="1976" y="457"/>
                    <a:pt x="2159" y="457"/>
                  </a:cubicBezTo>
                  <a:cubicBezTo>
                    <a:pt x="2189" y="153"/>
                    <a:pt x="197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5"/>
            <p:cNvSpPr/>
            <p:nvPr/>
          </p:nvSpPr>
          <p:spPr>
            <a:xfrm>
              <a:off x="2468275" y="1724700"/>
              <a:ext cx="401250" cy="230675"/>
            </a:xfrm>
            <a:custGeom>
              <a:rect b="b" l="l" r="r" t="t"/>
              <a:pathLst>
                <a:path extrusionOk="0" h="9227" w="16050">
                  <a:moveTo>
                    <a:pt x="16019" y="1"/>
                  </a:moveTo>
                  <a:lnTo>
                    <a:pt x="14621" y="1369"/>
                  </a:lnTo>
                  <a:lnTo>
                    <a:pt x="14226" y="1399"/>
                  </a:lnTo>
                  <a:lnTo>
                    <a:pt x="14074" y="1399"/>
                  </a:lnTo>
                  <a:lnTo>
                    <a:pt x="13739" y="1430"/>
                  </a:lnTo>
                  <a:lnTo>
                    <a:pt x="3344" y="2281"/>
                  </a:lnTo>
                  <a:cubicBezTo>
                    <a:pt x="1429" y="2433"/>
                    <a:pt x="0" y="4104"/>
                    <a:pt x="152" y="6019"/>
                  </a:cubicBezTo>
                  <a:cubicBezTo>
                    <a:pt x="296" y="7852"/>
                    <a:pt x="1788" y="9226"/>
                    <a:pt x="3587" y="9226"/>
                  </a:cubicBezTo>
                  <a:cubicBezTo>
                    <a:pt x="3698" y="9226"/>
                    <a:pt x="3809" y="9221"/>
                    <a:pt x="3921" y="9211"/>
                  </a:cubicBezTo>
                  <a:lnTo>
                    <a:pt x="16049" y="8238"/>
                  </a:lnTo>
                  <a:lnTo>
                    <a:pt x="160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5"/>
            <p:cNvSpPr/>
            <p:nvPr/>
          </p:nvSpPr>
          <p:spPr>
            <a:xfrm>
              <a:off x="2066300" y="1722100"/>
              <a:ext cx="598800" cy="1186475"/>
            </a:xfrm>
            <a:custGeom>
              <a:rect b="b" l="l" r="r" t="t"/>
              <a:pathLst>
                <a:path extrusionOk="0" h="47459" w="23952">
                  <a:moveTo>
                    <a:pt x="14642" y="1"/>
                  </a:moveTo>
                  <a:cubicBezTo>
                    <a:pt x="13228" y="1"/>
                    <a:pt x="11828" y="395"/>
                    <a:pt x="10608" y="1169"/>
                  </a:cubicBezTo>
                  <a:cubicBezTo>
                    <a:pt x="8936" y="2233"/>
                    <a:pt x="6809" y="3783"/>
                    <a:pt x="5441" y="5758"/>
                  </a:cubicBezTo>
                  <a:cubicBezTo>
                    <a:pt x="5380" y="5880"/>
                    <a:pt x="5258" y="6032"/>
                    <a:pt x="5198" y="6123"/>
                  </a:cubicBezTo>
                  <a:cubicBezTo>
                    <a:pt x="4985" y="6397"/>
                    <a:pt x="4833" y="6701"/>
                    <a:pt x="4742" y="7005"/>
                  </a:cubicBezTo>
                  <a:cubicBezTo>
                    <a:pt x="4286" y="8008"/>
                    <a:pt x="4043" y="9132"/>
                    <a:pt x="3921" y="10379"/>
                  </a:cubicBezTo>
                  <a:cubicBezTo>
                    <a:pt x="3739" y="12749"/>
                    <a:pt x="4043" y="15485"/>
                    <a:pt x="4195" y="18281"/>
                  </a:cubicBezTo>
                  <a:cubicBezTo>
                    <a:pt x="4347" y="20531"/>
                    <a:pt x="4377" y="22810"/>
                    <a:pt x="4073" y="24968"/>
                  </a:cubicBezTo>
                  <a:cubicBezTo>
                    <a:pt x="3982" y="25789"/>
                    <a:pt x="3769" y="26701"/>
                    <a:pt x="3587" y="27643"/>
                  </a:cubicBezTo>
                  <a:cubicBezTo>
                    <a:pt x="3556" y="27826"/>
                    <a:pt x="3526" y="27978"/>
                    <a:pt x="3465" y="28160"/>
                  </a:cubicBezTo>
                  <a:cubicBezTo>
                    <a:pt x="3404" y="28434"/>
                    <a:pt x="3374" y="28707"/>
                    <a:pt x="3283" y="29011"/>
                  </a:cubicBezTo>
                  <a:cubicBezTo>
                    <a:pt x="3252" y="29072"/>
                    <a:pt x="3252" y="29193"/>
                    <a:pt x="3222" y="29285"/>
                  </a:cubicBezTo>
                  <a:cubicBezTo>
                    <a:pt x="3100" y="29741"/>
                    <a:pt x="2979" y="30227"/>
                    <a:pt x="2857" y="30713"/>
                  </a:cubicBezTo>
                  <a:cubicBezTo>
                    <a:pt x="2857" y="30744"/>
                    <a:pt x="2857" y="30744"/>
                    <a:pt x="2827" y="30804"/>
                  </a:cubicBezTo>
                  <a:cubicBezTo>
                    <a:pt x="2766" y="31139"/>
                    <a:pt x="2675" y="31473"/>
                    <a:pt x="2614" y="31777"/>
                  </a:cubicBezTo>
                  <a:cubicBezTo>
                    <a:pt x="2553" y="31899"/>
                    <a:pt x="2553" y="32020"/>
                    <a:pt x="2523" y="32111"/>
                  </a:cubicBezTo>
                  <a:cubicBezTo>
                    <a:pt x="2462" y="32507"/>
                    <a:pt x="2340" y="32841"/>
                    <a:pt x="2249" y="33236"/>
                  </a:cubicBezTo>
                  <a:cubicBezTo>
                    <a:pt x="2219" y="33449"/>
                    <a:pt x="2158" y="33692"/>
                    <a:pt x="2097" y="33905"/>
                  </a:cubicBezTo>
                  <a:cubicBezTo>
                    <a:pt x="2067" y="34057"/>
                    <a:pt x="2037" y="34178"/>
                    <a:pt x="2006" y="34330"/>
                  </a:cubicBezTo>
                  <a:lnTo>
                    <a:pt x="1763" y="35242"/>
                  </a:lnTo>
                  <a:cubicBezTo>
                    <a:pt x="790" y="39437"/>
                    <a:pt x="0" y="43327"/>
                    <a:pt x="851" y="44361"/>
                  </a:cubicBezTo>
                  <a:cubicBezTo>
                    <a:pt x="2432" y="46185"/>
                    <a:pt x="11186" y="45394"/>
                    <a:pt x="15715" y="46884"/>
                  </a:cubicBezTo>
                  <a:cubicBezTo>
                    <a:pt x="16977" y="47290"/>
                    <a:pt x="18103" y="47459"/>
                    <a:pt x="19082" y="47459"/>
                  </a:cubicBezTo>
                  <a:cubicBezTo>
                    <a:pt x="21616" y="47459"/>
                    <a:pt x="23171" y="46333"/>
                    <a:pt x="23587" y="45303"/>
                  </a:cubicBezTo>
                  <a:cubicBezTo>
                    <a:pt x="23952" y="44330"/>
                    <a:pt x="23709" y="41352"/>
                    <a:pt x="23283" y="37674"/>
                  </a:cubicBezTo>
                  <a:cubicBezTo>
                    <a:pt x="23222" y="37309"/>
                    <a:pt x="23192" y="36914"/>
                    <a:pt x="23131" y="36488"/>
                  </a:cubicBezTo>
                  <a:cubicBezTo>
                    <a:pt x="23131" y="36428"/>
                    <a:pt x="23131" y="36336"/>
                    <a:pt x="23070" y="36276"/>
                  </a:cubicBezTo>
                  <a:cubicBezTo>
                    <a:pt x="23040" y="35972"/>
                    <a:pt x="23010" y="35698"/>
                    <a:pt x="22979" y="35394"/>
                  </a:cubicBezTo>
                  <a:cubicBezTo>
                    <a:pt x="22918" y="35090"/>
                    <a:pt x="22888" y="34756"/>
                    <a:pt x="22858" y="34452"/>
                  </a:cubicBezTo>
                  <a:cubicBezTo>
                    <a:pt x="22827" y="34300"/>
                    <a:pt x="22827" y="34118"/>
                    <a:pt x="22766" y="33966"/>
                  </a:cubicBezTo>
                  <a:cubicBezTo>
                    <a:pt x="22736" y="33631"/>
                    <a:pt x="22706" y="33358"/>
                    <a:pt x="22675" y="33084"/>
                  </a:cubicBezTo>
                  <a:cubicBezTo>
                    <a:pt x="22675" y="32993"/>
                    <a:pt x="22675" y="32932"/>
                    <a:pt x="22614" y="32841"/>
                  </a:cubicBezTo>
                  <a:cubicBezTo>
                    <a:pt x="22554" y="32355"/>
                    <a:pt x="22523" y="31868"/>
                    <a:pt x="22462" y="31352"/>
                  </a:cubicBezTo>
                  <a:lnTo>
                    <a:pt x="22462" y="31200"/>
                  </a:lnTo>
                  <a:cubicBezTo>
                    <a:pt x="22432" y="30896"/>
                    <a:pt x="22402" y="30652"/>
                    <a:pt x="22371" y="30349"/>
                  </a:cubicBezTo>
                  <a:lnTo>
                    <a:pt x="22371" y="30227"/>
                  </a:lnTo>
                  <a:cubicBezTo>
                    <a:pt x="22371" y="30075"/>
                    <a:pt x="22310" y="29953"/>
                    <a:pt x="22310" y="29801"/>
                  </a:cubicBezTo>
                  <a:cubicBezTo>
                    <a:pt x="22219" y="28586"/>
                    <a:pt x="22098" y="27400"/>
                    <a:pt x="21976" y="26306"/>
                  </a:cubicBezTo>
                  <a:cubicBezTo>
                    <a:pt x="21763" y="23661"/>
                    <a:pt x="21703" y="21260"/>
                    <a:pt x="21946" y="19710"/>
                  </a:cubicBezTo>
                  <a:cubicBezTo>
                    <a:pt x="21946" y="19588"/>
                    <a:pt x="21976" y="19497"/>
                    <a:pt x="21976" y="19406"/>
                  </a:cubicBezTo>
                  <a:cubicBezTo>
                    <a:pt x="22462" y="16063"/>
                    <a:pt x="22675" y="12142"/>
                    <a:pt x="22584" y="8950"/>
                  </a:cubicBezTo>
                  <a:cubicBezTo>
                    <a:pt x="22554" y="6488"/>
                    <a:pt x="22371" y="4451"/>
                    <a:pt x="22007" y="3448"/>
                  </a:cubicBezTo>
                  <a:cubicBezTo>
                    <a:pt x="21551" y="1989"/>
                    <a:pt x="18450" y="500"/>
                    <a:pt x="15897" y="105"/>
                  </a:cubicBezTo>
                  <a:cubicBezTo>
                    <a:pt x="15480" y="35"/>
                    <a:pt x="15060" y="1"/>
                    <a:pt x="14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5"/>
            <p:cNvSpPr/>
            <p:nvPr/>
          </p:nvSpPr>
          <p:spPr>
            <a:xfrm>
              <a:off x="2417350" y="1864525"/>
              <a:ext cx="31200" cy="16850"/>
            </a:xfrm>
            <a:custGeom>
              <a:rect b="b" l="l" r="r" t="t"/>
              <a:pathLst>
                <a:path extrusionOk="0" h="674" w="1248">
                  <a:moveTo>
                    <a:pt x="639" y="1"/>
                  </a:moveTo>
                  <a:cubicBezTo>
                    <a:pt x="305" y="1"/>
                    <a:pt x="31" y="92"/>
                    <a:pt x="1" y="305"/>
                  </a:cubicBezTo>
                  <a:cubicBezTo>
                    <a:pt x="1" y="487"/>
                    <a:pt x="274" y="639"/>
                    <a:pt x="609" y="669"/>
                  </a:cubicBezTo>
                  <a:cubicBezTo>
                    <a:pt x="638" y="672"/>
                    <a:pt x="666" y="673"/>
                    <a:pt x="695" y="673"/>
                  </a:cubicBezTo>
                  <a:cubicBezTo>
                    <a:pt x="993" y="673"/>
                    <a:pt x="1247" y="532"/>
                    <a:pt x="1247" y="365"/>
                  </a:cubicBezTo>
                  <a:cubicBezTo>
                    <a:pt x="1247" y="183"/>
                    <a:pt x="973" y="31"/>
                    <a:pt x="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25"/>
            <p:cNvSpPr/>
            <p:nvPr/>
          </p:nvSpPr>
          <p:spPr>
            <a:xfrm>
              <a:off x="2430275" y="1870600"/>
              <a:ext cx="56250" cy="301700"/>
            </a:xfrm>
            <a:custGeom>
              <a:rect b="b" l="l" r="r" t="t"/>
              <a:pathLst>
                <a:path extrusionOk="0" h="12068" w="2250">
                  <a:moveTo>
                    <a:pt x="122" y="1"/>
                  </a:moveTo>
                  <a:cubicBezTo>
                    <a:pt x="61" y="31"/>
                    <a:pt x="1" y="122"/>
                    <a:pt x="1" y="153"/>
                  </a:cubicBezTo>
                  <a:cubicBezTo>
                    <a:pt x="61" y="244"/>
                    <a:pt x="1946" y="7387"/>
                    <a:pt x="1672" y="11916"/>
                  </a:cubicBezTo>
                  <a:cubicBezTo>
                    <a:pt x="1642" y="12007"/>
                    <a:pt x="1733" y="12068"/>
                    <a:pt x="1794" y="12068"/>
                  </a:cubicBezTo>
                  <a:cubicBezTo>
                    <a:pt x="1885" y="12068"/>
                    <a:pt x="1915" y="12007"/>
                    <a:pt x="1946" y="11946"/>
                  </a:cubicBezTo>
                  <a:cubicBezTo>
                    <a:pt x="2250" y="7387"/>
                    <a:pt x="305" y="183"/>
                    <a:pt x="274" y="122"/>
                  </a:cubicBezTo>
                  <a:cubicBezTo>
                    <a:pt x="244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25"/>
            <p:cNvSpPr/>
            <p:nvPr/>
          </p:nvSpPr>
          <p:spPr>
            <a:xfrm>
              <a:off x="2523750" y="1856150"/>
              <a:ext cx="31175" cy="17225"/>
            </a:xfrm>
            <a:custGeom>
              <a:rect b="b" l="l" r="r" t="t"/>
              <a:pathLst>
                <a:path extrusionOk="0" h="689" w="1247">
                  <a:moveTo>
                    <a:pt x="800" y="1"/>
                  </a:moveTo>
                  <a:cubicBezTo>
                    <a:pt x="731" y="1"/>
                    <a:pt x="656" y="10"/>
                    <a:pt x="578" y="32"/>
                  </a:cubicBezTo>
                  <a:cubicBezTo>
                    <a:pt x="243" y="93"/>
                    <a:pt x="0" y="245"/>
                    <a:pt x="0" y="427"/>
                  </a:cubicBezTo>
                  <a:cubicBezTo>
                    <a:pt x="24" y="596"/>
                    <a:pt x="203" y="689"/>
                    <a:pt x="443" y="689"/>
                  </a:cubicBezTo>
                  <a:cubicBezTo>
                    <a:pt x="505" y="689"/>
                    <a:pt x="570" y="682"/>
                    <a:pt x="639" y="670"/>
                  </a:cubicBezTo>
                  <a:cubicBezTo>
                    <a:pt x="1003" y="640"/>
                    <a:pt x="1246" y="427"/>
                    <a:pt x="1216" y="245"/>
                  </a:cubicBezTo>
                  <a:cubicBezTo>
                    <a:pt x="1193" y="105"/>
                    <a:pt x="1027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25"/>
            <p:cNvSpPr/>
            <p:nvPr/>
          </p:nvSpPr>
          <p:spPr>
            <a:xfrm>
              <a:off x="2536650" y="1863000"/>
              <a:ext cx="57025" cy="301700"/>
            </a:xfrm>
            <a:custGeom>
              <a:rect b="b" l="l" r="r" t="t"/>
              <a:pathLst>
                <a:path extrusionOk="0" h="12068" w="2281">
                  <a:moveTo>
                    <a:pt x="123" y="1"/>
                  </a:moveTo>
                  <a:cubicBezTo>
                    <a:pt x="62" y="62"/>
                    <a:pt x="1" y="122"/>
                    <a:pt x="1" y="153"/>
                  </a:cubicBezTo>
                  <a:cubicBezTo>
                    <a:pt x="62" y="244"/>
                    <a:pt x="1977" y="7387"/>
                    <a:pt x="1734" y="11916"/>
                  </a:cubicBezTo>
                  <a:cubicBezTo>
                    <a:pt x="1734" y="11977"/>
                    <a:pt x="1764" y="12007"/>
                    <a:pt x="1885" y="12068"/>
                  </a:cubicBezTo>
                  <a:cubicBezTo>
                    <a:pt x="1946" y="12068"/>
                    <a:pt x="2037" y="12007"/>
                    <a:pt x="2037" y="11946"/>
                  </a:cubicBezTo>
                  <a:cubicBezTo>
                    <a:pt x="2281" y="7387"/>
                    <a:pt x="335" y="214"/>
                    <a:pt x="275" y="122"/>
                  </a:cubicBezTo>
                  <a:cubicBezTo>
                    <a:pt x="244" y="62"/>
                    <a:pt x="183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5" name="Google Shape;395;p25"/>
            <p:cNvSpPr/>
            <p:nvPr/>
          </p:nvSpPr>
          <p:spPr>
            <a:xfrm>
              <a:off x="2150625" y="2410125"/>
              <a:ext cx="478775" cy="91225"/>
            </a:xfrm>
            <a:custGeom>
              <a:rect b="b" l="l" r="r" t="t"/>
              <a:pathLst>
                <a:path extrusionOk="0" h="3649" w="19151">
                  <a:moveTo>
                    <a:pt x="305" y="1"/>
                  </a:moveTo>
                  <a:cubicBezTo>
                    <a:pt x="274" y="213"/>
                    <a:pt x="214" y="365"/>
                    <a:pt x="183" y="548"/>
                  </a:cubicBezTo>
                  <a:cubicBezTo>
                    <a:pt x="123" y="821"/>
                    <a:pt x="62" y="1065"/>
                    <a:pt x="1" y="1338"/>
                  </a:cubicBezTo>
                  <a:cubicBezTo>
                    <a:pt x="3071" y="1946"/>
                    <a:pt x="6384" y="2402"/>
                    <a:pt x="9636" y="2797"/>
                  </a:cubicBezTo>
                  <a:cubicBezTo>
                    <a:pt x="12980" y="3162"/>
                    <a:pt x="16263" y="3435"/>
                    <a:pt x="19150" y="3648"/>
                  </a:cubicBezTo>
                  <a:cubicBezTo>
                    <a:pt x="19120" y="3344"/>
                    <a:pt x="19059" y="3101"/>
                    <a:pt x="19029" y="2797"/>
                  </a:cubicBezTo>
                  <a:lnTo>
                    <a:pt x="19029" y="2676"/>
                  </a:lnTo>
                  <a:cubicBezTo>
                    <a:pt x="19029" y="2524"/>
                    <a:pt x="18998" y="2402"/>
                    <a:pt x="18998" y="2250"/>
                  </a:cubicBezTo>
                  <a:cubicBezTo>
                    <a:pt x="13345" y="1824"/>
                    <a:pt x="6354" y="1156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25"/>
            <p:cNvSpPr/>
            <p:nvPr/>
          </p:nvSpPr>
          <p:spPr>
            <a:xfrm>
              <a:off x="2131650" y="2489150"/>
              <a:ext cx="506100" cy="93500"/>
            </a:xfrm>
            <a:custGeom>
              <a:rect b="b" l="l" r="r" t="t"/>
              <a:pathLst>
                <a:path extrusionOk="0" h="3740" w="20244">
                  <a:moveTo>
                    <a:pt x="304" y="1"/>
                  </a:moveTo>
                  <a:cubicBezTo>
                    <a:pt x="213" y="335"/>
                    <a:pt x="152" y="700"/>
                    <a:pt x="61" y="1004"/>
                  </a:cubicBezTo>
                  <a:cubicBezTo>
                    <a:pt x="61" y="1095"/>
                    <a:pt x="30" y="1186"/>
                    <a:pt x="0" y="1308"/>
                  </a:cubicBezTo>
                  <a:cubicBezTo>
                    <a:pt x="3192" y="1916"/>
                    <a:pt x="6657" y="2402"/>
                    <a:pt x="10031" y="2828"/>
                  </a:cubicBezTo>
                  <a:cubicBezTo>
                    <a:pt x="13648" y="3223"/>
                    <a:pt x="17174" y="3527"/>
                    <a:pt x="20244" y="3740"/>
                  </a:cubicBezTo>
                  <a:cubicBezTo>
                    <a:pt x="20213" y="3588"/>
                    <a:pt x="20213" y="3375"/>
                    <a:pt x="20183" y="3223"/>
                  </a:cubicBezTo>
                  <a:cubicBezTo>
                    <a:pt x="20122" y="2919"/>
                    <a:pt x="20092" y="2615"/>
                    <a:pt x="20061" y="2372"/>
                  </a:cubicBezTo>
                  <a:cubicBezTo>
                    <a:pt x="14164" y="1946"/>
                    <a:pt x="6657" y="1217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25"/>
            <p:cNvSpPr/>
            <p:nvPr/>
          </p:nvSpPr>
          <p:spPr>
            <a:xfrm>
              <a:off x="2112650" y="2565150"/>
              <a:ext cx="534975" cy="98050"/>
            </a:xfrm>
            <a:custGeom>
              <a:rect b="b" l="l" r="r" t="t"/>
              <a:pathLst>
                <a:path extrusionOk="0" h="3922" w="21399">
                  <a:moveTo>
                    <a:pt x="304" y="0"/>
                  </a:moveTo>
                  <a:cubicBezTo>
                    <a:pt x="274" y="152"/>
                    <a:pt x="213" y="274"/>
                    <a:pt x="183" y="426"/>
                  </a:cubicBezTo>
                  <a:cubicBezTo>
                    <a:pt x="152" y="760"/>
                    <a:pt x="61" y="1064"/>
                    <a:pt x="0" y="1368"/>
                  </a:cubicBezTo>
                  <a:cubicBezTo>
                    <a:pt x="3313" y="2007"/>
                    <a:pt x="6870" y="2554"/>
                    <a:pt x="10395" y="2949"/>
                  </a:cubicBezTo>
                  <a:cubicBezTo>
                    <a:pt x="14317" y="3405"/>
                    <a:pt x="18146" y="3709"/>
                    <a:pt x="21399" y="3921"/>
                  </a:cubicBezTo>
                  <a:cubicBezTo>
                    <a:pt x="21338" y="3526"/>
                    <a:pt x="21308" y="3162"/>
                    <a:pt x="21247" y="2736"/>
                  </a:cubicBezTo>
                  <a:cubicBezTo>
                    <a:pt x="21247" y="2675"/>
                    <a:pt x="21247" y="2584"/>
                    <a:pt x="21186" y="2523"/>
                  </a:cubicBezTo>
                  <a:cubicBezTo>
                    <a:pt x="15107" y="2098"/>
                    <a:pt x="6991" y="1368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25"/>
            <p:cNvSpPr/>
            <p:nvPr/>
          </p:nvSpPr>
          <p:spPr>
            <a:xfrm>
              <a:off x="2195475" y="2105425"/>
              <a:ext cx="430875" cy="420225"/>
            </a:xfrm>
            <a:custGeom>
              <a:rect b="b" l="l" r="r" t="t"/>
              <a:pathLst>
                <a:path extrusionOk="0" h="16809" w="17235">
                  <a:moveTo>
                    <a:pt x="213" y="0"/>
                  </a:moveTo>
                  <a:cubicBezTo>
                    <a:pt x="61" y="30"/>
                    <a:pt x="0" y="152"/>
                    <a:pt x="31" y="274"/>
                  </a:cubicBezTo>
                  <a:cubicBezTo>
                    <a:pt x="213" y="1094"/>
                    <a:pt x="1247" y="4103"/>
                    <a:pt x="3253" y="7417"/>
                  </a:cubicBezTo>
                  <a:cubicBezTo>
                    <a:pt x="4955" y="10274"/>
                    <a:pt x="7782" y="14073"/>
                    <a:pt x="11642" y="16201"/>
                  </a:cubicBezTo>
                  <a:cubicBezTo>
                    <a:pt x="12037" y="16383"/>
                    <a:pt x="12858" y="16809"/>
                    <a:pt x="13618" y="16809"/>
                  </a:cubicBezTo>
                  <a:cubicBezTo>
                    <a:pt x="13861" y="16809"/>
                    <a:pt x="14073" y="16748"/>
                    <a:pt x="14256" y="16687"/>
                  </a:cubicBezTo>
                  <a:cubicBezTo>
                    <a:pt x="15016" y="16383"/>
                    <a:pt x="16049" y="15745"/>
                    <a:pt x="17235" y="14985"/>
                  </a:cubicBezTo>
                  <a:lnTo>
                    <a:pt x="17235" y="14864"/>
                  </a:lnTo>
                  <a:cubicBezTo>
                    <a:pt x="17235" y="14712"/>
                    <a:pt x="17204" y="14590"/>
                    <a:pt x="17204" y="14438"/>
                  </a:cubicBezTo>
                  <a:cubicBezTo>
                    <a:pt x="15928" y="15228"/>
                    <a:pt x="14894" y="15927"/>
                    <a:pt x="14134" y="16231"/>
                  </a:cubicBezTo>
                  <a:cubicBezTo>
                    <a:pt x="13987" y="16293"/>
                    <a:pt x="13821" y="16318"/>
                    <a:pt x="13647" y="16318"/>
                  </a:cubicBezTo>
                  <a:cubicBezTo>
                    <a:pt x="12961" y="16318"/>
                    <a:pt x="12152" y="15921"/>
                    <a:pt x="11885" y="15775"/>
                  </a:cubicBezTo>
                  <a:cubicBezTo>
                    <a:pt x="8086" y="13708"/>
                    <a:pt x="5320" y="9939"/>
                    <a:pt x="3648" y="7173"/>
                  </a:cubicBezTo>
                  <a:cubicBezTo>
                    <a:pt x="1672" y="3921"/>
                    <a:pt x="639" y="1003"/>
                    <a:pt x="487" y="182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25"/>
            <p:cNvSpPr/>
            <p:nvPr/>
          </p:nvSpPr>
          <p:spPr>
            <a:xfrm>
              <a:off x="2386950" y="2031550"/>
              <a:ext cx="120100" cy="237275"/>
            </a:xfrm>
            <a:custGeom>
              <a:rect b="b" l="l" r="r" t="t"/>
              <a:pathLst>
                <a:path extrusionOk="0" h="9491" w="4804">
                  <a:moveTo>
                    <a:pt x="291" y="0"/>
                  </a:moveTo>
                  <a:cubicBezTo>
                    <a:pt x="255" y="0"/>
                    <a:pt x="218" y="11"/>
                    <a:pt x="183" y="37"/>
                  </a:cubicBezTo>
                  <a:cubicBezTo>
                    <a:pt x="92" y="68"/>
                    <a:pt x="1" y="219"/>
                    <a:pt x="92" y="341"/>
                  </a:cubicBezTo>
                  <a:cubicBezTo>
                    <a:pt x="183" y="615"/>
                    <a:pt x="2858" y="7180"/>
                    <a:pt x="4317" y="9429"/>
                  </a:cubicBezTo>
                  <a:cubicBezTo>
                    <a:pt x="4378" y="9460"/>
                    <a:pt x="4439" y="9490"/>
                    <a:pt x="4530" y="9490"/>
                  </a:cubicBezTo>
                  <a:cubicBezTo>
                    <a:pt x="4560" y="9490"/>
                    <a:pt x="4591" y="9490"/>
                    <a:pt x="4652" y="9460"/>
                  </a:cubicBezTo>
                  <a:cubicBezTo>
                    <a:pt x="4743" y="9369"/>
                    <a:pt x="4804" y="9217"/>
                    <a:pt x="4712" y="9156"/>
                  </a:cubicBezTo>
                  <a:cubicBezTo>
                    <a:pt x="3284" y="6937"/>
                    <a:pt x="548" y="219"/>
                    <a:pt x="487" y="159"/>
                  </a:cubicBezTo>
                  <a:cubicBezTo>
                    <a:pt x="466" y="72"/>
                    <a:pt x="381" y="0"/>
                    <a:pt x="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25"/>
            <p:cNvSpPr/>
            <p:nvPr/>
          </p:nvSpPr>
          <p:spPr>
            <a:xfrm>
              <a:off x="2401400" y="2055775"/>
              <a:ext cx="51700" cy="42075"/>
            </a:xfrm>
            <a:custGeom>
              <a:rect b="b" l="l" r="r" t="t"/>
              <a:pathLst>
                <a:path extrusionOk="0" h="1683" w="2068">
                  <a:moveTo>
                    <a:pt x="241" y="1"/>
                  </a:moveTo>
                  <a:cubicBezTo>
                    <a:pt x="179" y="1"/>
                    <a:pt x="115" y="30"/>
                    <a:pt x="61" y="102"/>
                  </a:cubicBezTo>
                  <a:cubicBezTo>
                    <a:pt x="1" y="193"/>
                    <a:pt x="1" y="314"/>
                    <a:pt x="92" y="406"/>
                  </a:cubicBezTo>
                  <a:lnTo>
                    <a:pt x="1703" y="1652"/>
                  </a:lnTo>
                  <a:cubicBezTo>
                    <a:pt x="1733" y="1682"/>
                    <a:pt x="1794" y="1682"/>
                    <a:pt x="1824" y="1682"/>
                  </a:cubicBezTo>
                  <a:cubicBezTo>
                    <a:pt x="1885" y="1682"/>
                    <a:pt x="1976" y="1652"/>
                    <a:pt x="2007" y="1621"/>
                  </a:cubicBezTo>
                  <a:cubicBezTo>
                    <a:pt x="2067" y="1500"/>
                    <a:pt x="2067" y="1378"/>
                    <a:pt x="1976" y="1317"/>
                  </a:cubicBezTo>
                  <a:lnTo>
                    <a:pt x="365" y="41"/>
                  </a:lnTo>
                  <a:cubicBezTo>
                    <a:pt x="327" y="16"/>
                    <a:pt x="285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25"/>
            <p:cNvSpPr/>
            <p:nvPr/>
          </p:nvSpPr>
          <p:spPr>
            <a:xfrm>
              <a:off x="2197750" y="1864525"/>
              <a:ext cx="163400" cy="88175"/>
            </a:xfrm>
            <a:custGeom>
              <a:rect b="b" l="l" r="r" t="t"/>
              <a:pathLst>
                <a:path extrusionOk="0" h="3527" w="6536">
                  <a:moveTo>
                    <a:pt x="274" y="1"/>
                  </a:moveTo>
                  <a:cubicBezTo>
                    <a:pt x="152" y="153"/>
                    <a:pt x="92" y="244"/>
                    <a:pt x="0" y="365"/>
                  </a:cubicBezTo>
                  <a:cubicBezTo>
                    <a:pt x="821" y="1004"/>
                    <a:pt x="3101" y="2676"/>
                    <a:pt x="6201" y="3527"/>
                  </a:cubicBezTo>
                  <a:lnTo>
                    <a:pt x="6292" y="3527"/>
                  </a:lnTo>
                  <a:cubicBezTo>
                    <a:pt x="6384" y="3527"/>
                    <a:pt x="6475" y="3435"/>
                    <a:pt x="6505" y="3375"/>
                  </a:cubicBezTo>
                  <a:cubicBezTo>
                    <a:pt x="6536" y="3253"/>
                    <a:pt x="6475" y="3101"/>
                    <a:pt x="6353" y="3101"/>
                  </a:cubicBezTo>
                  <a:cubicBezTo>
                    <a:pt x="3314" y="2280"/>
                    <a:pt x="1034" y="609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25"/>
            <p:cNvSpPr/>
            <p:nvPr/>
          </p:nvSpPr>
          <p:spPr>
            <a:xfrm>
              <a:off x="2374800" y="1592500"/>
              <a:ext cx="198350" cy="224075"/>
            </a:xfrm>
            <a:custGeom>
              <a:rect b="b" l="l" r="r" t="t"/>
              <a:pathLst>
                <a:path extrusionOk="0" h="8963" w="7934">
                  <a:moveTo>
                    <a:pt x="2554" y="0"/>
                  </a:moveTo>
                  <a:cubicBezTo>
                    <a:pt x="2463" y="2827"/>
                    <a:pt x="1" y="5745"/>
                    <a:pt x="1" y="5745"/>
                  </a:cubicBezTo>
                  <a:cubicBezTo>
                    <a:pt x="457" y="7021"/>
                    <a:pt x="1703" y="8055"/>
                    <a:pt x="3527" y="8845"/>
                  </a:cubicBezTo>
                  <a:cubicBezTo>
                    <a:pt x="3676" y="8925"/>
                    <a:pt x="3836" y="8962"/>
                    <a:pt x="3995" y="8962"/>
                  </a:cubicBezTo>
                  <a:cubicBezTo>
                    <a:pt x="4319" y="8962"/>
                    <a:pt x="4639" y="8807"/>
                    <a:pt x="4864" y="8541"/>
                  </a:cubicBezTo>
                  <a:cubicBezTo>
                    <a:pt x="5441" y="7873"/>
                    <a:pt x="5989" y="7021"/>
                    <a:pt x="6445" y="6262"/>
                  </a:cubicBezTo>
                  <a:cubicBezTo>
                    <a:pt x="6566" y="6110"/>
                    <a:pt x="6657" y="6018"/>
                    <a:pt x="6718" y="5866"/>
                  </a:cubicBezTo>
                  <a:cubicBezTo>
                    <a:pt x="6840" y="5714"/>
                    <a:pt x="6900" y="5562"/>
                    <a:pt x="6992" y="5410"/>
                  </a:cubicBezTo>
                  <a:cubicBezTo>
                    <a:pt x="7204" y="4985"/>
                    <a:pt x="7417" y="4651"/>
                    <a:pt x="7569" y="4347"/>
                  </a:cubicBezTo>
                  <a:cubicBezTo>
                    <a:pt x="7569" y="4286"/>
                    <a:pt x="7600" y="4286"/>
                    <a:pt x="7600" y="4255"/>
                  </a:cubicBezTo>
                  <a:cubicBezTo>
                    <a:pt x="7812" y="3830"/>
                    <a:pt x="7934" y="3587"/>
                    <a:pt x="7934" y="3587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25"/>
            <p:cNvSpPr/>
            <p:nvPr/>
          </p:nvSpPr>
          <p:spPr>
            <a:xfrm>
              <a:off x="2516900" y="1675325"/>
              <a:ext cx="47900" cy="72975"/>
            </a:xfrm>
            <a:custGeom>
              <a:rect b="b" l="l" r="r" t="t"/>
              <a:pathLst>
                <a:path extrusionOk="0" h="2919" w="1916">
                  <a:moveTo>
                    <a:pt x="1" y="0"/>
                  </a:moveTo>
                  <a:cubicBezTo>
                    <a:pt x="1" y="31"/>
                    <a:pt x="213" y="1824"/>
                    <a:pt x="761" y="2918"/>
                  </a:cubicBezTo>
                  <a:cubicBezTo>
                    <a:pt x="882" y="2766"/>
                    <a:pt x="973" y="2645"/>
                    <a:pt x="1034" y="2493"/>
                  </a:cubicBezTo>
                  <a:cubicBezTo>
                    <a:pt x="1156" y="2341"/>
                    <a:pt x="1216" y="2189"/>
                    <a:pt x="1308" y="2037"/>
                  </a:cubicBezTo>
                  <a:cubicBezTo>
                    <a:pt x="1520" y="1611"/>
                    <a:pt x="1733" y="1277"/>
                    <a:pt x="1885" y="973"/>
                  </a:cubicBezTo>
                  <a:cubicBezTo>
                    <a:pt x="1885" y="942"/>
                    <a:pt x="1916" y="942"/>
                    <a:pt x="1916" y="9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25"/>
            <p:cNvSpPr/>
            <p:nvPr/>
          </p:nvSpPr>
          <p:spPr>
            <a:xfrm>
              <a:off x="2342125" y="1430250"/>
              <a:ext cx="356425" cy="303325"/>
            </a:xfrm>
            <a:custGeom>
              <a:rect b="b" l="l" r="r" t="t"/>
              <a:pathLst>
                <a:path extrusionOk="0" h="12133" w="14257">
                  <a:moveTo>
                    <a:pt x="5045" y="1"/>
                  </a:moveTo>
                  <a:cubicBezTo>
                    <a:pt x="4736" y="1"/>
                    <a:pt x="4449" y="24"/>
                    <a:pt x="4195" y="77"/>
                  </a:cubicBezTo>
                  <a:cubicBezTo>
                    <a:pt x="1672" y="563"/>
                    <a:pt x="1" y="4332"/>
                    <a:pt x="2159" y="6520"/>
                  </a:cubicBezTo>
                  <a:cubicBezTo>
                    <a:pt x="4347" y="8739"/>
                    <a:pt x="10001" y="11961"/>
                    <a:pt x="11277" y="12113"/>
                  </a:cubicBezTo>
                  <a:cubicBezTo>
                    <a:pt x="11353" y="12126"/>
                    <a:pt x="11426" y="12132"/>
                    <a:pt x="11496" y="12132"/>
                  </a:cubicBezTo>
                  <a:cubicBezTo>
                    <a:pt x="12111" y="12132"/>
                    <a:pt x="12549" y="11647"/>
                    <a:pt x="12767" y="10502"/>
                  </a:cubicBezTo>
                  <a:cubicBezTo>
                    <a:pt x="12828" y="10320"/>
                    <a:pt x="12858" y="10138"/>
                    <a:pt x="12888" y="9894"/>
                  </a:cubicBezTo>
                  <a:lnTo>
                    <a:pt x="13101" y="8618"/>
                  </a:lnTo>
                  <a:cubicBezTo>
                    <a:pt x="13101" y="8466"/>
                    <a:pt x="13162" y="8314"/>
                    <a:pt x="13162" y="8162"/>
                  </a:cubicBezTo>
                  <a:cubicBezTo>
                    <a:pt x="13496" y="8101"/>
                    <a:pt x="14256" y="7949"/>
                    <a:pt x="14135" y="7706"/>
                  </a:cubicBezTo>
                  <a:cubicBezTo>
                    <a:pt x="13983" y="7432"/>
                    <a:pt x="13223" y="6065"/>
                    <a:pt x="13192" y="6034"/>
                  </a:cubicBezTo>
                  <a:cubicBezTo>
                    <a:pt x="13162" y="5031"/>
                    <a:pt x="13040" y="4089"/>
                    <a:pt x="12858" y="3268"/>
                  </a:cubicBezTo>
                  <a:cubicBezTo>
                    <a:pt x="12615" y="2387"/>
                    <a:pt x="11977" y="1657"/>
                    <a:pt x="11095" y="1353"/>
                  </a:cubicBezTo>
                  <a:cubicBezTo>
                    <a:pt x="9560" y="833"/>
                    <a:pt x="6889" y="1"/>
                    <a:pt x="504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25"/>
            <p:cNvSpPr/>
            <p:nvPr/>
          </p:nvSpPr>
          <p:spPr>
            <a:xfrm>
              <a:off x="2624800" y="1649775"/>
              <a:ext cx="35000" cy="19500"/>
            </a:xfrm>
            <a:custGeom>
              <a:rect b="b" l="l" r="r" t="t"/>
              <a:pathLst>
                <a:path extrusionOk="0" h="780" w="1400">
                  <a:moveTo>
                    <a:pt x="136" y="1"/>
                  </a:moveTo>
                  <a:cubicBezTo>
                    <a:pt x="110" y="1"/>
                    <a:pt x="84" y="8"/>
                    <a:pt x="62" y="19"/>
                  </a:cubicBezTo>
                  <a:cubicBezTo>
                    <a:pt x="1" y="80"/>
                    <a:pt x="1" y="141"/>
                    <a:pt x="31" y="232"/>
                  </a:cubicBezTo>
                  <a:cubicBezTo>
                    <a:pt x="62" y="232"/>
                    <a:pt x="457" y="779"/>
                    <a:pt x="1095" y="779"/>
                  </a:cubicBezTo>
                  <a:lnTo>
                    <a:pt x="1277" y="779"/>
                  </a:lnTo>
                  <a:cubicBezTo>
                    <a:pt x="1369" y="779"/>
                    <a:pt x="1399" y="718"/>
                    <a:pt x="1399" y="627"/>
                  </a:cubicBezTo>
                  <a:cubicBezTo>
                    <a:pt x="1399" y="566"/>
                    <a:pt x="1308" y="536"/>
                    <a:pt x="1247" y="536"/>
                  </a:cubicBezTo>
                  <a:cubicBezTo>
                    <a:pt x="1198" y="543"/>
                    <a:pt x="1150" y="547"/>
                    <a:pt x="1104" y="547"/>
                  </a:cubicBezTo>
                  <a:cubicBezTo>
                    <a:pt x="578" y="547"/>
                    <a:pt x="244" y="108"/>
                    <a:pt x="244" y="80"/>
                  </a:cubicBezTo>
                  <a:cubicBezTo>
                    <a:pt x="225" y="22"/>
                    <a:pt x="181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25"/>
            <p:cNvSpPr/>
            <p:nvPr/>
          </p:nvSpPr>
          <p:spPr>
            <a:xfrm>
              <a:off x="2571625" y="1604675"/>
              <a:ext cx="57775" cy="30375"/>
            </a:xfrm>
            <a:custGeom>
              <a:rect b="b" l="l" r="r" t="t"/>
              <a:pathLst>
                <a:path extrusionOk="0" h="1215" w="2311">
                  <a:moveTo>
                    <a:pt x="809" y="1"/>
                  </a:moveTo>
                  <a:cubicBezTo>
                    <a:pt x="411" y="1"/>
                    <a:pt x="105" y="142"/>
                    <a:pt x="61" y="364"/>
                  </a:cubicBezTo>
                  <a:cubicBezTo>
                    <a:pt x="0" y="638"/>
                    <a:pt x="395" y="1002"/>
                    <a:pt x="1003" y="1154"/>
                  </a:cubicBezTo>
                  <a:cubicBezTo>
                    <a:pt x="1166" y="1195"/>
                    <a:pt x="1325" y="1214"/>
                    <a:pt x="1471" y="1214"/>
                  </a:cubicBezTo>
                  <a:cubicBezTo>
                    <a:pt x="1869" y="1214"/>
                    <a:pt x="2175" y="1073"/>
                    <a:pt x="2219" y="850"/>
                  </a:cubicBezTo>
                  <a:cubicBezTo>
                    <a:pt x="2310" y="547"/>
                    <a:pt x="1885" y="212"/>
                    <a:pt x="1277" y="60"/>
                  </a:cubicBezTo>
                  <a:cubicBezTo>
                    <a:pt x="1114" y="19"/>
                    <a:pt x="955" y="1"/>
                    <a:pt x="809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25"/>
            <p:cNvSpPr/>
            <p:nvPr/>
          </p:nvSpPr>
          <p:spPr>
            <a:xfrm>
              <a:off x="2637725" y="1560275"/>
              <a:ext cx="14475" cy="23125"/>
            </a:xfrm>
            <a:custGeom>
              <a:rect b="b" l="l" r="r" t="t"/>
              <a:pathLst>
                <a:path extrusionOk="0" h="925" w="579">
                  <a:moveTo>
                    <a:pt x="280" y="1"/>
                  </a:moveTo>
                  <a:cubicBezTo>
                    <a:pt x="259" y="1"/>
                    <a:pt x="237" y="5"/>
                    <a:pt x="213" y="12"/>
                  </a:cubicBezTo>
                  <a:cubicBezTo>
                    <a:pt x="122" y="43"/>
                    <a:pt x="1" y="225"/>
                    <a:pt x="31" y="499"/>
                  </a:cubicBezTo>
                  <a:cubicBezTo>
                    <a:pt x="92" y="712"/>
                    <a:pt x="183" y="924"/>
                    <a:pt x="335" y="924"/>
                  </a:cubicBezTo>
                  <a:cubicBezTo>
                    <a:pt x="457" y="864"/>
                    <a:pt x="578" y="681"/>
                    <a:pt x="517" y="408"/>
                  </a:cubicBezTo>
                  <a:cubicBezTo>
                    <a:pt x="491" y="170"/>
                    <a:pt x="41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25"/>
            <p:cNvSpPr/>
            <p:nvPr/>
          </p:nvSpPr>
          <p:spPr>
            <a:xfrm>
              <a:off x="2610375" y="1530050"/>
              <a:ext cx="49425" cy="29525"/>
            </a:xfrm>
            <a:custGeom>
              <a:rect b="b" l="l" r="r" t="t"/>
              <a:pathLst>
                <a:path extrusionOk="0" h="1181" w="1977">
                  <a:moveTo>
                    <a:pt x="1371" y="0"/>
                  </a:moveTo>
                  <a:cubicBezTo>
                    <a:pt x="710" y="0"/>
                    <a:pt x="238" y="498"/>
                    <a:pt x="61" y="826"/>
                  </a:cubicBezTo>
                  <a:cubicBezTo>
                    <a:pt x="0" y="948"/>
                    <a:pt x="31" y="1069"/>
                    <a:pt x="152" y="1130"/>
                  </a:cubicBezTo>
                  <a:cubicBezTo>
                    <a:pt x="152" y="1161"/>
                    <a:pt x="183" y="1161"/>
                    <a:pt x="213" y="1161"/>
                  </a:cubicBezTo>
                  <a:cubicBezTo>
                    <a:pt x="234" y="1174"/>
                    <a:pt x="253" y="1180"/>
                    <a:pt x="271" y="1180"/>
                  </a:cubicBezTo>
                  <a:cubicBezTo>
                    <a:pt x="333" y="1180"/>
                    <a:pt x="386" y="1110"/>
                    <a:pt x="456" y="1039"/>
                  </a:cubicBezTo>
                  <a:cubicBezTo>
                    <a:pt x="482" y="1013"/>
                    <a:pt x="780" y="444"/>
                    <a:pt x="1368" y="444"/>
                  </a:cubicBezTo>
                  <a:cubicBezTo>
                    <a:pt x="1462" y="444"/>
                    <a:pt x="1563" y="459"/>
                    <a:pt x="1672" y="492"/>
                  </a:cubicBezTo>
                  <a:cubicBezTo>
                    <a:pt x="1688" y="496"/>
                    <a:pt x="1704" y="498"/>
                    <a:pt x="1719" y="498"/>
                  </a:cubicBezTo>
                  <a:cubicBezTo>
                    <a:pt x="1818" y="498"/>
                    <a:pt x="1893" y="419"/>
                    <a:pt x="1946" y="340"/>
                  </a:cubicBezTo>
                  <a:cubicBezTo>
                    <a:pt x="1976" y="218"/>
                    <a:pt x="1885" y="97"/>
                    <a:pt x="1794" y="66"/>
                  </a:cubicBezTo>
                  <a:cubicBezTo>
                    <a:pt x="1646" y="21"/>
                    <a:pt x="1505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25"/>
            <p:cNvSpPr/>
            <p:nvPr/>
          </p:nvSpPr>
          <p:spPr>
            <a:xfrm>
              <a:off x="2501700" y="1548125"/>
              <a:ext cx="33475" cy="48950"/>
            </a:xfrm>
            <a:custGeom>
              <a:rect b="b" l="l" r="r" t="t"/>
              <a:pathLst>
                <a:path extrusionOk="0" h="1958" w="1339">
                  <a:moveTo>
                    <a:pt x="169" y="0"/>
                  </a:moveTo>
                  <a:cubicBezTo>
                    <a:pt x="123" y="0"/>
                    <a:pt x="78" y="23"/>
                    <a:pt x="62" y="73"/>
                  </a:cubicBezTo>
                  <a:cubicBezTo>
                    <a:pt x="1" y="134"/>
                    <a:pt x="1" y="255"/>
                    <a:pt x="92" y="286"/>
                  </a:cubicBezTo>
                  <a:cubicBezTo>
                    <a:pt x="92" y="286"/>
                    <a:pt x="852" y="833"/>
                    <a:pt x="1004" y="1836"/>
                  </a:cubicBezTo>
                  <a:cubicBezTo>
                    <a:pt x="1034" y="1927"/>
                    <a:pt x="1065" y="1957"/>
                    <a:pt x="1156" y="1957"/>
                  </a:cubicBezTo>
                  <a:cubicBezTo>
                    <a:pt x="1277" y="1957"/>
                    <a:pt x="1338" y="1897"/>
                    <a:pt x="1308" y="1805"/>
                  </a:cubicBezTo>
                  <a:cubicBezTo>
                    <a:pt x="1156" y="681"/>
                    <a:pt x="305" y="73"/>
                    <a:pt x="274" y="43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25"/>
            <p:cNvSpPr/>
            <p:nvPr/>
          </p:nvSpPr>
          <p:spPr>
            <a:xfrm>
              <a:off x="2497900" y="1567400"/>
              <a:ext cx="29675" cy="12200"/>
            </a:xfrm>
            <a:custGeom>
              <a:rect b="b" l="l" r="r" t="t"/>
              <a:pathLst>
                <a:path extrusionOk="0" h="488" w="1187">
                  <a:moveTo>
                    <a:pt x="813" y="0"/>
                  </a:moveTo>
                  <a:cubicBezTo>
                    <a:pt x="477" y="0"/>
                    <a:pt x="147" y="183"/>
                    <a:pt x="122" y="183"/>
                  </a:cubicBezTo>
                  <a:cubicBezTo>
                    <a:pt x="31" y="214"/>
                    <a:pt x="1" y="275"/>
                    <a:pt x="31" y="366"/>
                  </a:cubicBezTo>
                  <a:cubicBezTo>
                    <a:pt x="31" y="396"/>
                    <a:pt x="122" y="427"/>
                    <a:pt x="153" y="427"/>
                  </a:cubicBezTo>
                  <a:cubicBezTo>
                    <a:pt x="214" y="427"/>
                    <a:pt x="214" y="427"/>
                    <a:pt x="244" y="487"/>
                  </a:cubicBezTo>
                  <a:cubicBezTo>
                    <a:pt x="343" y="413"/>
                    <a:pt x="602" y="319"/>
                    <a:pt x="827" y="319"/>
                  </a:cubicBezTo>
                  <a:cubicBezTo>
                    <a:pt x="878" y="319"/>
                    <a:pt x="928" y="324"/>
                    <a:pt x="973" y="335"/>
                  </a:cubicBezTo>
                  <a:cubicBezTo>
                    <a:pt x="982" y="340"/>
                    <a:pt x="991" y="341"/>
                    <a:pt x="1001" y="341"/>
                  </a:cubicBezTo>
                  <a:cubicBezTo>
                    <a:pt x="1065" y="341"/>
                    <a:pt x="1156" y="266"/>
                    <a:pt x="1156" y="214"/>
                  </a:cubicBezTo>
                  <a:cubicBezTo>
                    <a:pt x="1186" y="123"/>
                    <a:pt x="1095" y="31"/>
                    <a:pt x="1034" y="31"/>
                  </a:cubicBezTo>
                  <a:cubicBezTo>
                    <a:pt x="962" y="9"/>
                    <a:pt x="888" y="0"/>
                    <a:pt x="813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25"/>
            <p:cNvSpPr/>
            <p:nvPr/>
          </p:nvSpPr>
          <p:spPr>
            <a:xfrm>
              <a:off x="2295025" y="1377975"/>
              <a:ext cx="372375" cy="350900"/>
            </a:xfrm>
            <a:custGeom>
              <a:rect b="b" l="l" r="r" t="t"/>
              <a:pathLst>
                <a:path extrusionOk="0" h="14036" w="14895">
                  <a:moveTo>
                    <a:pt x="6132" y="1"/>
                  </a:moveTo>
                  <a:cubicBezTo>
                    <a:pt x="1583" y="1"/>
                    <a:pt x="720" y="3886"/>
                    <a:pt x="365" y="7031"/>
                  </a:cubicBezTo>
                  <a:cubicBezTo>
                    <a:pt x="365" y="7031"/>
                    <a:pt x="0" y="8581"/>
                    <a:pt x="1398" y="10526"/>
                  </a:cubicBezTo>
                  <a:cubicBezTo>
                    <a:pt x="2432" y="11925"/>
                    <a:pt x="3526" y="12715"/>
                    <a:pt x="5046" y="13596"/>
                  </a:cubicBezTo>
                  <a:cubicBezTo>
                    <a:pt x="5076" y="13596"/>
                    <a:pt x="5076" y="13627"/>
                    <a:pt x="5107" y="13627"/>
                  </a:cubicBezTo>
                  <a:cubicBezTo>
                    <a:pt x="5609" y="13907"/>
                    <a:pt x="6136" y="14036"/>
                    <a:pt x="6648" y="14036"/>
                  </a:cubicBezTo>
                  <a:cubicBezTo>
                    <a:pt x="8245" y="14036"/>
                    <a:pt x="9695" y="12792"/>
                    <a:pt x="9788" y="11043"/>
                  </a:cubicBezTo>
                  <a:cubicBezTo>
                    <a:pt x="9845" y="10324"/>
                    <a:pt x="9685" y="9822"/>
                    <a:pt x="9667" y="9822"/>
                  </a:cubicBezTo>
                  <a:cubicBezTo>
                    <a:pt x="9666" y="9822"/>
                    <a:pt x="9666" y="9824"/>
                    <a:pt x="9666" y="9827"/>
                  </a:cubicBezTo>
                  <a:cubicBezTo>
                    <a:pt x="9562" y="9853"/>
                    <a:pt x="9457" y="9865"/>
                    <a:pt x="9351" y="9865"/>
                  </a:cubicBezTo>
                  <a:cubicBezTo>
                    <a:pt x="7815" y="9865"/>
                    <a:pt x="6177" y="7321"/>
                    <a:pt x="7599" y="6241"/>
                  </a:cubicBezTo>
                  <a:cubicBezTo>
                    <a:pt x="7970" y="5944"/>
                    <a:pt x="8319" y="5832"/>
                    <a:pt x="8635" y="5832"/>
                  </a:cubicBezTo>
                  <a:cubicBezTo>
                    <a:pt x="9614" y="5832"/>
                    <a:pt x="10274" y="6909"/>
                    <a:pt x="10274" y="6909"/>
                  </a:cubicBezTo>
                  <a:cubicBezTo>
                    <a:pt x="11794" y="6909"/>
                    <a:pt x="13709" y="5238"/>
                    <a:pt x="14590" y="4417"/>
                  </a:cubicBezTo>
                  <a:cubicBezTo>
                    <a:pt x="14894" y="4143"/>
                    <a:pt x="14894" y="3657"/>
                    <a:pt x="14590" y="3383"/>
                  </a:cubicBezTo>
                  <a:cubicBezTo>
                    <a:pt x="13830" y="2654"/>
                    <a:pt x="12979" y="1529"/>
                    <a:pt x="9301" y="496"/>
                  </a:cubicBezTo>
                  <a:cubicBezTo>
                    <a:pt x="8083" y="154"/>
                    <a:pt x="7035" y="1"/>
                    <a:pt x="6132" y="1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25"/>
            <p:cNvSpPr/>
            <p:nvPr/>
          </p:nvSpPr>
          <p:spPr>
            <a:xfrm>
              <a:off x="2535150" y="1529175"/>
              <a:ext cx="45600" cy="181875"/>
            </a:xfrm>
            <a:custGeom>
              <a:rect b="b" l="l" r="r" t="t"/>
              <a:pathLst>
                <a:path extrusionOk="0" h="7275" w="1824">
                  <a:moveTo>
                    <a:pt x="1214" y="0"/>
                  </a:moveTo>
                  <a:cubicBezTo>
                    <a:pt x="1061" y="0"/>
                    <a:pt x="892" y="101"/>
                    <a:pt x="730" y="405"/>
                  </a:cubicBezTo>
                  <a:cubicBezTo>
                    <a:pt x="243" y="1317"/>
                    <a:pt x="0" y="2807"/>
                    <a:pt x="821" y="4478"/>
                  </a:cubicBezTo>
                  <a:cubicBezTo>
                    <a:pt x="1368" y="5573"/>
                    <a:pt x="1064" y="7275"/>
                    <a:pt x="1064" y="7275"/>
                  </a:cubicBezTo>
                  <a:cubicBezTo>
                    <a:pt x="1824" y="6272"/>
                    <a:pt x="1520" y="4934"/>
                    <a:pt x="1034" y="3567"/>
                  </a:cubicBezTo>
                  <a:cubicBezTo>
                    <a:pt x="335" y="1743"/>
                    <a:pt x="1763" y="405"/>
                    <a:pt x="1763" y="405"/>
                  </a:cubicBezTo>
                  <a:cubicBezTo>
                    <a:pt x="1763" y="405"/>
                    <a:pt x="1520" y="0"/>
                    <a:pt x="1214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25"/>
            <p:cNvSpPr/>
            <p:nvPr/>
          </p:nvSpPr>
          <p:spPr>
            <a:xfrm>
              <a:off x="2221125" y="1324500"/>
              <a:ext cx="225125" cy="196325"/>
            </a:xfrm>
            <a:custGeom>
              <a:rect b="b" l="l" r="r" t="t"/>
              <a:pathLst>
                <a:path extrusionOk="0" h="7853" w="9005">
                  <a:moveTo>
                    <a:pt x="5740" y="0"/>
                  </a:moveTo>
                  <a:cubicBezTo>
                    <a:pt x="5451" y="0"/>
                    <a:pt x="5132" y="36"/>
                    <a:pt x="4780" y="112"/>
                  </a:cubicBezTo>
                  <a:cubicBezTo>
                    <a:pt x="1" y="1126"/>
                    <a:pt x="107" y="7853"/>
                    <a:pt x="3547" y="7853"/>
                  </a:cubicBezTo>
                  <a:cubicBezTo>
                    <a:pt x="3717" y="7853"/>
                    <a:pt x="3895" y="7836"/>
                    <a:pt x="4081" y="7802"/>
                  </a:cubicBezTo>
                  <a:cubicBezTo>
                    <a:pt x="4354" y="7772"/>
                    <a:pt x="4597" y="7681"/>
                    <a:pt x="4810" y="7650"/>
                  </a:cubicBezTo>
                  <a:cubicBezTo>
                    <a:pt x="7394" y="7073"/>
                    <a:pt x="9005" y="4459"/>
                    <a:pt x="8245" y="1936"/>
                  </a:cubicBezTo>
                  <a:cubicBezTo>
                    <a:pt x="7891" y="873"/>
                    <a:pt x="7179" y="0"/>
                    <a:pt x="5740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25"/>
            <p:cNvSpPr/>
            <p:nvPr/>
          </p:nvSpPr>
          <p:spPr>
            <a:xfrm>
              <a:off x="2497150" y="16039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486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486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25"/>
            <p:cNvSpPr/>
            <p:nvPr/>
          </p:nvSpPr>
          <p:spPr>
            <a:xfrm>
              <a:off x="2181025" y="1864975"/>
              <a:ext cx="864025" cy="647525"/>
            </a:xfrm>
            <a:custGeom>
              <a:rect b="b" l="l" r="r" t="t"/>
              <a:pathLst>
                <a:path extrusionOk="0" h="25901" w="34561">
                  <a:moveTo>
                    <a:pt x="3767" y="0"/>
                  </a:moveTo>
                  <a:cubicBezTo>
                    <a:pt x="3588" y="0"/>
                    <a:pt x="3406" y="14"/>
                    <a:pt x="3223" y="43"/>
                  </a:cubicBezTo>
                  <a:cubicBezTo>
                    <a:pt x="1277" y="317"/>
                    <a:pt x="1" y="2110"/>
                    <a:pt x="274" y="3995"/>
                  </a:cubicBezTo>
                  <a:lnTo>
                    <a:pt x="305" y="4238"/>
                  </a:lnTo>
                  <a:lnTo>
                    <a:pt x="335" y="4420"/>
                  </a:lnTo>
                  <a:lnTo>
                    <a:pt x="426" y="4785"/>
                  </a:lnTo>
                  <a:cubicBezTo>
                    <a:pt x="457" y="5059"/>
                    <a:pt x="487" y="5302"/>
                    <a:pt x="578" y="5545"/>
                  </a:cubicBezTo>
                  <a:cubicBezTo>
                    <a:pt x="669" y="6062"/>
                    <a:pt x="761" y="6548"/>
                    <a:pt x="882" y="7034"/>
                  </a:cubicBezTo>
                  <a:cubicBezTo>
                    <a:pt x="1095" y="8038"/>
                    <a:pt x="1369" y="8980"/>
                    <a:pt x="1673" y="9922"/>
                  </a:cubicBezTo>
                  <a:cubicBezTo>
                    <a:pt x="2250" y="11837"/>
                    <a:pt x="2949" y="13721"/>
                    <a:pt x="3861" y="15576"/>
                  </a:cubicBezTo>
                  <a:cubicBezTo>
                    <a:pt x="4773" y="17460"/>
                    <a:pt x="5837" y="19223"/>
                    <a:pt x="7205" y="20956"/>
                  </a:cubicBezTo>
                  <a:cubicBezTo>
                    <a:pt x="7569" y="21351"/>
                    <a:pt x="7934" y="21776"/>
                    <a:pt x="8329" y="22202"/>
                  </a:cubicBezTo>
                  <a:cubicBezTo>
                    <a:pt x="8694" y="22627"/>
                    <a:pt x="9119" y="22992"/>
                    <a:pt x="9515" y="23387"/>
                  </a:cubicBezTo>
                  <a:cubicBezTo>
                    <a:pt x="9940" y="23752"/>
                    <a:pt x="10396" y="24086"/>
                    <a:pt x="10852" y="24451"/>
                  </a:cubicBezTo>
                  <a:cubicBezTo>
                    <a:pt x="11308" y="24785"/>
                    <a:pt x="11794" y="25089"/>
                    <a:pt x="12311" y="25393"/>
                  </a:cubicBezTo>
                  <a:lnTo>
                    <a:pt x="12615" y="25545"/>
                  </a:lnTo>
                  <a:cubicBezTo>
                    <a:pt x="13067" y="25785"/>
                    <a:pt x="13564" y="25901"/>
                    <a:pt x="14059" y="25901"/>
                  </a:cubicBezTo>
                  <a:cubicBezTo>
                    <a:pt x="14630" y="25901"/>
                    <a:pt x="15197" y="25747"/>
                    <a:pt x="15685" y="25454"/>
                  </a:cubicBezTo>
                  <a:cubicBezTo>
                    <a:pt x="17174" y="24542"/>
                    <a:pt x="18664" y="23600"/>
                    <a:pt x="20123" y="22688"/>
                  </a:cubicBezTo>
                  <a:cubicBezTo>
                    <a:pt x="21612" y="21746"/>
                    <a:pt x="23101" y="20834"/>
                    <a:pt x="24560" y="19892"/>
                  </a:cubicBezTo>
                  <a:cubicBezTo>
                    <a:pt x="27539" y="17977"/>
                    <a:pt x="30457" y="16092"/>
                    <a:pt x="33375" y="14117"/>
                  </a:cubicBezTo>
                  <a:cubicBezTo>
                    <a:pt x="34287" y="13509"/>
                    <a:pt x="34561" y="12202"/>
                    <a:pt x="33922" y="11290"/>
                  </a:cubicBezTo>
                  <a:cubicBezTo>
                    <a:pt x="33527" y="10728"/>
                    <a:pt x="32889" y="10422"/>
                    <a:pt x="32243" y="10422"/>
                  </a:cubicBezTo>
                  <a:cubicBezTo>
                    <a:pt x="31946" y="10422"/>
                    <a:pt x="31647" y="10487"/>
                    <a:pt x="31369" y="10621"/>
                  </a:cubicBezTo>
                  <a:cubicBezTo>
                    <a:pt x="28269" y="12141"/>
                    <a:pt x="25138" y="13570"/>
                    <a:pt x="21946" y="15029"/>
                  </a:cubicBezTo>
                  <a:cubicBezTo>
                    <a:pt x="20366" y="15728"/>
                    <a:pt x="18785" y="16457"/>
                    <a:pt x="17205" y="17156"/>
                  </a:cubicBezTo>
                  <a:cubicBezTo>
                    <a:pt x="16282" y="17557"/>
                    <a:pt x="15368" y="17957"/>
                    <a:pt x="14465" y="18352"/>
                  </a:cubicBezTo>
                  <a:lnTo>
                    <a:pt x="14465" y="18352"/>
                  </a:lnTo>
                  <a:cubicBezTo>
                    <a:pt x="13815" y="17818"/>
                    <a:pt x="13209" y="17196"/>
                    <a:pt x="12645" y="16487"/>
                  </a:cubicBezTo>
                  <a:cubicBezTo>
                    <a:pt x="11703" y="15332"/>
                    <a:pt x="10852" y="13965"/>
                    <a:pt x="10123" y="12506"/>
                  </a:cubicBezTo>
                  <a:cubicBezTo>
                    <a:pt x="9423" y="11016"/>
                    <a:pt x="8816" y="9466"/>
                    <a:pt x="8299" y="7886"/>
                  </a:cubicBezTo>
                  <a:cubicBezTo>
                    <a:pt x="8086" y="7065"/>
                    <a:pt x="7843" y="6244"/>
                    <a:pt x="7660" y="5454"/>
                  </a:cubicBezTo>
                  <a:cubicBezTo>
                    <a:pt x="7539" y="5028"/>
                    <a:pt x="7478" y="4603"/>
                    <a:pt x="7387" y="4238"/>
                  </a:cubicBezTo>
                  <a:cubicBezTo>
                    <a:pt x="7357" y="4025"/>
                    <a:pt x="7326" y="3813"/>
                    <a:pt x="7296" y="3630"/>
                  </a:cubicBezTo>
                  <a:lnTo>
                    <a:pt x="7265" y="3326"/>
                  </a:lnTo>
                  <a:lnTo>
                    <a:pt x="7205" y="3083"/>
                  </a:lnTo>
                  <a:lnTo>
                    <a:pt x="7205" y="2961"/>
                  </a:lnTo>
                  <a:cubicBezTo>
                    <a:pt x="6930" y="1257"/>
                    <a:pt x="5462" y="0"/>
                    <a:pt x="3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5"/>
            <p:cNvSpPr/>
            <p:nvPr/>
          </p:nvSpPr>
          <p:spPr>
            <a:xfrm>
              <a:off x="2947000" y="1993475"/>
              <a:ext cx="254600" cy="220625"/>
            </a:xfrm>
            <a:custGeom>
              <a:rect b="b" l="l" r="r" t="t"/>
              <a:pathLst>
                <a:path extrusionOk="0" h="8825" w="10184">
                  <a:moveTo>
                    <a:pt x="8105" y="1"/>
                  </a:moveTo>
                  <a:cubicBezTo>
                    <a:pt x="8083" y="1"/>
                    <a:pt x="8056" y="4"/>
                    <a:pt x="8025" y="10"/>
                  </a:cubicBezTo>
                  <a:cubicBezTo>
                    <a:pt x="6992" y="192"/>
                    <a:pt x="4195" y="2898"/>
                    <a:pt x="3314" y="3232"/>
                  </a:cubicBezTo>
                  <a:cubicBezTo>
                    <a:pt x="3128" y="3305"/>
                    <a:pt x="2992" y="3340"/>
                    <a:pt x="2891" y="3340"/>
                  </a:cubicBezTo>
                  <a:cubicBezTo>
                    <a:pt x="2528" y="3340"/>
                    <a:pt x="2619" y="2885"/>
                    <a:pt x="2523" y="2077"/>
                  </a:cubicBezTo>
                  <a:cubicBezTo>
                    <a:pt x="2439" y="1379"/>
                    <a:pt x="2340" y="652"/>
                    <a:pt x="2113" y="652"/>
                  </a:cubicBezTo>
                  <a:cubicBezTo>
                    <a:pt x="2014" y="652"/>
                    <a:pt x="1891" y="792"/>
                    <a:pt x="1733" y="1135"/>
                  </a:cubicBezTo>
                  <a:cubicBezTo>
                    <a:pt x="1095" y="2502"/>
                    <a:pt x="1308" y="3050"/>
                    <a:pt x="700" y="4964"/>
                  </a:cubicBezTo>
                  <a:cubicBezTo>
                    <a:pt x="1" y="7062"/>
                    <a:pt x="1764" y="8703"/>
                    <a:pt x="2402" y="8825"/>
                  </a:cubicBezTo>
                  <a:cubicBezTo>
                    <a:pt x="5533" y="8430"/>
                    <a:pt x="9484" y="5481"/>
                    <a:pt x="9514" y="4934"/>
                  </a:cubicBezTo>
                  <a:cubicBezTo>
                    <a:pt x="9514" y="4860"/>
                    <a:pt x="9444" y="4829"/>
                    <a:pt x="9327" y="4829"/>
                  </a:cubicBezTo>
                  <a:cubicBezTo>
                    <a:pt x="8777" y="4829"/>
                    <a:pt x="7204" y="5512"/>
                    <a:pt x="7204" y="5512"/>
                  </a:cubicBezTo>
                  <a:cubicBezTo>
                    <a:pt x="7204" y="5512"/>
                    <a:pt x="10183" y="3384"/>
                    <a:pt x="9879" y="2928"/>
                  </a:cubicBezTo>
                  <a:cubicBezTo>
                    <a:pt x="9869" y="2911"/>
                    <a:pt x="9844" y="2903"/>
                    <a:pt x="9806" y="2903"/>
                  </a:cubicBezTo>
                  <a:cubicBezTo>
                    <a:pt x="9294" y="2903"/>
                    <a:pt x="6475" y="4326"/>
                    <a:pt x="6475" y="4326"/>
                  </a:cubicBezTo>
                  <a:cubicBezTo>
                    <a:pt x="6475" y="4326"/>
                    <a:pt x="10031" y="1560"/>
                    <a:pt x="9423" y="1165"/>
                  </a:cubicBezTo>
                  <a:cubicBezTo>
                    <a:pt x="9394" y="1147"/>
                    <a:pt x="9355" y="1138"/>
                    <a:pt x="9306" y="1138"/>
                  </a:cubicBezTo>
                  <a:cubicBezTo>
                    <a:pt x="8533" y="1138"/>
                    <a:pt x="5441" y="3262"/>
                    <a:pt x="5441" y="3262"/>
                  </a:cubicBezTo>
                  <a:cubicBezTo>
                    <a:pt x="5441" y="3262"/>
                    <a:pt x="8846" y="1"/>
                    <a:pt x="810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5"/>
            <p:cNvSpPr/>
            <p:nvPr/>
          </p:nvSpPr>
          <p:spPr>
            <a:xfrm>
              <a:off x="2504750" y="2287600"/>
              <a:ext cx="82100" cy="95200"/>
            </a:xfrm>
            <a:custGeom>
              <a:rect b="b" l="l" r="r" t="t"/>
              <a:pathLst>
                <a:path extrusionOk="0" h="3808" w="3284">
                  <a:moveTo>
                    <a:pt x="2983" y="0"/>
                  </a:moveTo>
                  <a:cubicBezTo>
                    <a:pt x="2961" y="0"/>
                    <a:pt x="2939" y="3"/>
                    <a:pt x="2918" y="8"/>
                  </a:cubicBezTo>
                  <a:cubicBezTo>
                    <a:pt x="882" y="768"/>
                    <a:pt x="92" y="3382"/>
                    <a:pt x="31" y="3504"/>
                  </a:cubicBezTo>
                  <a:cubicBezTo>
                    <a:pt x="0" y="3625"/>
                    <a:pt x="92" y="3777"/>
                    <a:pt x="183" y="3807"/>
                  </a:cubicBezTo>
                  <a:lnTo>
                    <a:pt x="243" y="3807"/>
                  </a:lnTo>
                  <a:cubicBezTo>
                    <a:pt x="335" y="3807"/>
                    <a:pt x="426" y="3747"/>
                    <a:pt x="456" y="3656"/>
                  </a:cubicBezTo>
                  <a:cubicBezTo>
                    <a:pt x="456" y="3625"/>
                    <a:pt x="1247" y="1102"/>
                    <a:pt x="3070" y="464"/>
                  </a:cubicBezTo>
                  <a:cubicBezTo>
                    <a:pt x="3192" y="434"/>
                    <a:pt x="3283" y="282"/>
                    <a:pt x="3222" y="160"/>
                  </a:cubicBezTo>
                  <a:cubicBezTo>
                    <a:pt x="3197" y="59"/>
                    <a:pt x="3088" y="0"/>
                    <a:pt x="2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5"/>
            <p:cNvSpPr/>
            <p:nvPr/>
          </p:nvSpPr>
          <p:spPr>
            <a:xfrm>
              <a:off x="2481200" y="2313425"/>
              <a:ext cx="67650" cy="27575"/>
            </a:xfrm>
            <a:custGeom>
              <a:rect b="b" l="l" r="r" t="t"/>
              <a:pathLst>
                <a:path extrusionOk="0" h="1103" w="2706">
                  <a:moveTo>
                    <a:pt x="2285" y="0"/>
                  </a:moveTo>
                  <a:cubicBezTo>
                    <a:pt x="1364" y="0"/>
                    <a:pt x="209" y="616"/>
                    <a:pt x="152" y="616"/>
                  </a:cubicBezTo>
                  <a:cubicBezTo>
                    <a:pt x="30" y="677"/>
                    <a:pt x="0" y="799"/>
                    <a:pt x="30" y="920"/>
                  </a:cubicBezTo>
                  <a:cubicBezTo>
                    <a:pt x="122" y="1072"/>
                    <a:pt x="182" y="1103"/>
                    <a:pt x="274" y="1103"/>
                  </a:cubicBezTo>
                  <a:cubicBezTo>
                    <a:pt x="304" y="1103"/>
                    <a:pt x="334" y="1103"/>
                    <a:pt x="365" y="1072"/>
                  </a:cubicBezTo>
                  <a:cubicBezTo>
                    <a:pt x="365" y="1072"/>
                    <a:pt x="1528" y="491"/>
                    <a:pt x="2321" y="491"/>
                  </a:cubicBezTo>
                  <a:cubicBezTo>
                    <a:pt x="2359" y="491"/>
                    <a:pt x="2396" y="492"/>
                    <a:pt x="2432" y="495"/>
                  </a:cubicBezTo>
                  <a:cubicBezTo>
                    <a:pt x="2553" y="495"/>
                    <a:pt x="2644" y="434"/>
                    <a:pt x="2705" y="282"/>
                  </a:cubicBezTo>
                  <a:cubicBezTo>
                    <a:pt x="2705" y="160"/>
                    <a:pt x="2614" y="39"/>
                    <a:pt x="2462" y="8"/>
                  </a:cubicBezTo>
                  <a:cubicBezTo>
                    <a:pt x="2404" y="3"/>
                    <a:pt x="2345" y="0"/>
                    <a:pt x="2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26"/>
          <p:cNvSpPr txBox="1"/>
          <p:nvPr>
            <p:ph idx="4" type="subTitle"/>
          </p:nvPr>
        </p:nvSpPr>
        <p:spPr>
          <a:xfrm>
            <a:off x="3467999" y="1579009"/>
            <a:ext cx="259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Analysis</a:t>
            </a:r>
            <a:endParaRPr/>
          </a:p>
        </p:txBody>
      </p:sp>
      <p:sp>
        <p:nvSpPr>
          <p:cNvPr id="424" name="Google Shape;424;p26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425" name="Google Shape;425;p26"/>
          <p:cNvSpPr txBox="1"/>
          <p:nvPr>
            <p:ph idx="1" type="subTitle"/>
          </p:nvPr>
        </p:nvSpPr>
        <p:spPr>
          <a:xfrm>
            <a:off x="3467998" y="1888159"/>
            <a:ext cx="2595600" cy="15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dataset was cleaned using Python to remove null, duplicates, incorrect </a:t>
            </a:r>
            <a:r>
              <a:rPr lang="en"/>
              <a:t>values. Analysis was performed using SQL specifically using SQLite and visualization was done using Tableau.</a:t>
            </a:r>
            <a:endParaRPr/>
          </a:p>
        </p:txBody>
      </p:sp>
      <p:sp>
        <p:nvSpPr>
          <p:cNvPr id="426" name="Google Shape;426;p26"/>
          <p:cNvSpPr txBox="1"/>
          <p:nvPr>
            <p:ph idx="2" type="subTitle"/>
          </p:nvPr>
        </p:nvSpPr>
        <p:spPr>
          <a:xfrm>
            <a:off x="720000" y="1888159"/>
            <a:ext cx="2595600" cy="15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dataset was sourced from a third party source, kaggle.com, c</a:t>
            </a:r>
            <a:r>
              <a:rPr lang="en"/>
              <a:t>ontaining over 7200 rows with 16 columns providing information of over 7200 apps. </a:t>
            </a:r>
            <a:endParaRPr/>
          </a:p>
        </p:txBody>
      </p:sp>
      <p:sp>
        <p:nvSpPr>
          <p:cNvPr id="427" name="Google Shape;427;p26"/>
          <p:cNvSpPr txBox="1"/>
          <p:nvPr>
            <p:ph idx="3" type="subTitle"/>
          </p:nvPr>
        </p:nvSpPr>
        <p:spPr>
          <a:xfrm>
            <a:off x="720000" y="1579009"/>
            <a:ext cx="25956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</a:t>
            </a:r>
            <a:endParaRPr/>
          </a:p>
        </p:txBody>
      </p:sp>
      <p:grpSp>
        <p:nvGrpSpPr>
          <p:cNvPr id="428" name="Google Shape;428;p26"/>
          <p:cNvGrpSpPr/>
          <p:nvPr/>
        </p:nvGrpSpPr>
        <p:grpSpPr>
          <a:xfrm>
            <a:off x="-203025" y="3153950"/>
            <a:ext cx="7198925" cy="2065300"/>
            <a:chOff x="-203025" y="3153950"/>
            <a:chExt cx="7198925" cy="2065300"/>
          </a:xfrm>
        </p:grpSpPr>
        <p:grpSp>
          <p:nvGrpSpPr>
            <p:cNvPr id="429" name="Google Shape;429;p26"/>
            <p:cNvGrpSpPr/>
            <p:nvPr/>
          </p:nvGrpSpPr>
          <p:grpSpPr>
            <a:xfrm>
              <a:off x="-203025" y="3153950"/>
              <a:ext cx="7198925" cy="2065300"/>
              <a:chOff x="-203025" y="3153950"/>
              <a:chExt cx="7198925" cy="2065300"/>
            </a:xfrm>
          </p:grpSpPr>
          <p:sp>
            <p:nvSpPr>
              <p:cNvPr id="430" name="Google Shape;430;p26"/>
              <p:cNvSpPr/>
              <p:nvPr/>
            </p:nvSpPr>
            <p:spPr>
              <a:xfrm>
                <a:off x="-203025" y="3153950"/>
                <a:ext cx="7198925" cy="2065300"/>
              </a:xfrm>
              <a:custGeom>
                <a:rect b="b" l="l" r="r" t="t"/>
                <a:pathLst>
                  <a:path extrusionOk="0" h="82612" w="287957">
                    <a:moveTo>
                      <a:pt x="0" y="0"/>
                    </a:moveTo>
                    <a:cubicBezTo>
                      <a:pt x="2141" y="4249"/>
                      <a:pt x="2603" y="20982"/>
                      <a:pt x="12847" y="25495"/>
                    </a:cubicBezTo>
                    <a:cubicBezTo>
                      <a:pt x="23091" y="30008"/>
                      <a:pt x="47499" y="21114"/>
                      <a:pt x="61465" y="27076"/>
                    </a:cubicBezTo>
                    <a:cubicBezTo>
                      <a:pt x="75431" y="33038"/>
                      <a:pt x="84062" y="56656"/>
                      <a:pt x="96645" y="61268"/>
                    </a:cubicBezTo>
                    <a:cubicBezTo>
                      <a:pt x="109228" y="65880"/>
                      <a:pt x="125467" y="54351"/>
                      <a:pt x="136963" y="54746"/>
                    </a:cubicBezTo>
                    <a:cubicBezTo>
                      <a:pt x="148459" y="55141"/>
                      <a:pt x="153861" y="64726"/>
                      <a:pt x="165620" y="63639"/>
                    </a:cubicBezTo>
                    <a:cubicBezTo>
                      <a:pt x="177379" y="62552"/>
                      <a:pt x="194739" y="46841"/>
                      <a:pt x="207519" y="48224"/>
                    </a:cubicBezTo>
                    <a:cubicBezTo>
                      <a:pt x="220300" y="49608"/>
                      <a:pt x="232289" y="67658"/>
                      <a:pt x="242303" y="71940"/>
                    </a:cubicBezTo>
                    <a:cubicBezTo>
                      <a:pt x="252317" y="76222"/>
                      <a:pt x="259992" y="72137"/>
                      <a:pt x="267601" y="73916"/>
                    </a:cubicBezTo>
                    <a:cubicBezTo>
                      <a:pt x="275210" y="75695"/>
                      <a:pt x="284564" y="81163"/>
                      <a:pt x="287957" y="82612"/>
                    </a:cubicBezTo>
                  </a:path>
                </a:pathLst>
              </a:custGeom>
              <a:noFill/>
              <a:ln cap="flat" cmpd="sng" w="19050">
                <a:solidFill>
                  <a:schemeClr val="accent4"/>
                </a:solidFill>
                <a:prstDash val="dash"/>
                <a:round/>
                <a:headEnd len="med" w="med" type="none"/>
                <a:tailEnd len="med" w="med" type="none"/>
              </a:ln>
            </p:spPr>
          </p:sp>
          <p:sp>
            <p:nvSpPr>
              <p:cNvPr id="431" name="Google Shape;431;p26"/>
              <p:cNvSpPr/>
              <p:nvPr/>
            </p:nvSpPr>
            <p:spPr>
              <a:xfrm>
                <a:off x="927834" y="4045925"/>
                <a:ext cx="402884" cy="415033"/>
              </a:xfrm>
              <a:custGeom>
                <a:rect b="b" l="l" r="r" t="t"/>
                <a:pathLst>
                  <a:path extrusionOk="0" h="17661" w="17144">
                    <a:moveTo>
                      <a:pt x="8375" y="6270"/>
                    </a:moveTo>
                    <a:cubicBezTo>
                      <a:pt x="9194" y="6270"/>
                      <a:pt x="10009" y="6660"/>
                      <a:pt x="10487" y="7387"/>
                    </a:cubicBezTo>
                    <a:cubicBezTo>
                      <a:pt x="11277" y="8542"/>
                      <a:pt x="10973" y="10092"/>
                      <a:pt x="9788" y="10852"/>
                    </a:cubicBezTo>
                    <a:cubicBezTo>
                      <a:pt x="9368" y="11135"/>
                      <a:pt x="8881" y="11271"/>
                      <a:pt x="8396" y="11271"/>
                    </a:cubicBezTo>
                    <a:cubicBezTo>
                      <a:pt x="7580" y="11271"/>
                      <a:pt x="6769" y="10888"/>
                      <a:pt x="6292" y="10183"/>
                    </a:cubicBezTo>
                    <a:cubicBezTo>
                      <a:pt x="5533" y="9028"/>
                      <a:pt x="5837" y="7448"/>
                      <a:pt x="6992" y="6688"/>
                    </a:cubicBezTo>
                    <a:cubicBezTo>
                      <a:pt x="7409" y="6406"/>
                      <a:pt x="7893" y="6270"/>
                      <a:pt x="8375" y="6270"/>
                    </a:cubicBezTo>
                    <a:close/>
                    <a:moveTo>
                      <a:pt x="8572" y="1"/>
                    </a:moveTo>
                    <a:lnTo>
                      <a:pt x="8086" y="2615"/>
                    </a:lnTo>
                    <a:cubicBezTo>
                      <a:pt x="7508" y="2676"/>
                      <a:pt x="6992" y="2767"/>
                      <a:pt x="6444" y="2919"/>
                    </a:cubicBezTo>
                    <a:lnTo>
                      <a:pt x="5046" y="852"/>
                    </a:lnTo>
                    <a:lnTo>
                      <a:pt x="2767" y="2372"/>
                    </a:lnTo>
                    <a:lnTo>
                      <a:pt x="4104" y="4347"/>
                    </a:lnTo>
                    <a:cubicBezTo>
                      <a:pt x="3496" y="4955"/>
                      <a:pt x="3040" y="5624"/>
                      <a:pt x="2736" y="6384"/>
                    </a:cubicBezTo>
                    <a:lnTo>
                      <a:pt x="517" y="5958"/>
                    </a:lnTo>
                    <a:lnTo>
                      <a:pt x="1" y="8663"/>
                    </a:lnTo>
                    <a:lnTo>
                      <a:pt x="2280" y="9119"/>
                    </a:lnTo>
                    <a:cubicBezTo>
                      <a:pt x="2311" y="9849"/>
                      <a:pt x="2463" y="10518"/>
                      <a:pt x="2767" y="11217"/>
                    </a:cubicBezTo>
                    <a:lnTo>
                      <a:pt x="791" y="12554"/>
                    </a:lnTo>
                    <a:lnTo>
                      <a:pt x="2311" y="14834"/>
                    </a:lnTo>
                    <a:lnTo>
                      <a:pt x="4408" y="13405"/>
                    </a:lnTo>
                    <a:cubicBezTo>
                      <a:pt x="5016" y="13952"/>
                      <a:pt x="5685" y="14317"/>
                      <a:pt x="6414" y="14591"/>
                    </a:cubicBezTo>
                    <a:lnTo>
                      <a:pt x="5928" y="17144"/>
                    </a:lnTo>
                    <a:lnTo>
                      <a:pt x="8603" y="17661"/>
                    </a:lnTo>
                    <a:lnTo>
                      <a:pt x="9150" y="14895"/>
                    </a:lnTo>
                    <a:cubicBezTo>
                      <a:pt x="9758" y="14834"/>
                      <a:pt x="10335" y="14651"/>
                      <a:pt x="10882" y="14439"/>
                    </a:cubicBezTo>
                    <a:lnTo>
                      <a:pt x="12220" y="16414"/>
                    </a:lnTo>
                    <a:lnTo>
                      <a:pt x="14499" y="14895"/>
                    </a:lnTo>
                    <a:lnTo>
                      <a:pt x="13101" y="12797"/>
                    </a:lnTo>
                    <a:cubicBezTo>
                      <a:pt x="13466" y="12372"/>
                      <a:pt x="13770" y="11885"/>
                      <a:pt x="14013" y="11399"/>
                    </a:cubicBezTo>
                    <a:lnTo>
                      <a:pt x="16597" y="11977"/>
                    </a:lnTo>
                    <a:lnTo>
                      <a:pt x="17144" y="9271"/>
                    </a:lnTo>
                    <a:lnTo>
                      <a:pt x="14590" y="8785"/>
                    </a:lnTo>
                    <a:cubicBezTo>
                      <a:pt x="14590" y="8147"/>
                      <a:pt x="14469" y="7448"/>
                      <a:pt x="14256" y="6809"/>
                    </a:cubicBezTo>
                    <a:lnTo>
                      <a:pt x="16323" y="5411"/>
                    </a:lnTo>
                    <a:lnTo>
                      <a:pt x="14803" y="3131"/>
                    </a:lnTo>
                    <a:lnTo>
                      <a:pt x="12828" y="4438"/>
                    </a:lnTo>
                    <a:cubicBezTo>
                      <a:pt x="12220" y="3831"/>
                      <a:pt x="11551" y="3375"/>
                      <a:pt x="10791" y="3071"/>
                    </a:cubicBezTo>
                    <a:lnTo>
                      <a:pt x="11277" y="548"/>
                    </a:lnTo>
                    <a:lnTo>
                      <a:pt x="8572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432" name="Google Shape;432;p26"/>
            <p:cNvSpPr/>
            <p:nvPr/>
          </p:nvSpPr>
          <p:spPr>
            <a:xfrm>
              <a:off x="619600" y="4455076"/>
              <a:ext cx="337565" cy="347745"/>
            </a:xfrm>
            <a:custGeom>
              <a:rect b="b" l="l" r="r" t="t"/>
              <a:pathLst>
                <a:path extrusionOk="0" h="17661" w="17144">
                  <a:moveTo>
                    <a:pt x="8375" y="6270"/>
                  </a:moveTo>
                  <a:cubicBezTo>
                    <a:pt x="9194" y="6270"/>
                    <a:pt x="10009" y="6660"/>
                    <a:pt x="10487" y="7387"/>
                  </a:cubicBezTo>
                  <a:cubicBezTo>
                    <a:pt x="11277" y="8542"/>
                    <a:pt x="10973" y="10092"/>
                    <a:pt x="9788" y="10852"/>
                  </a:cubicBezTo>
                  <a:cubicBezTo>
                    <a:pt x="9368" y="11135"/>
                    <a:pt x="8881" y="11271"/>
                    <a:pt x="8396" y="11271"/>
                  </a:cubicBezTo>
                  <a:cubicBezTo>
                    <a:pt x="7580" y="11271"/>
                    <a:pt x="6769" y="10888"/>
                    <a:pt x="6292" y="10183"/>
                  </a:cubicBezTo>
                  <a:cubicBezTo>
                    <a:pt x="5533" y="9028"/>
                    <a:pt x="5837" y="7448"/>
                    <a:pt x="6992" y="6688"/>
                  </a:cubicBezTo>
                  <a:cubicBezTo>
                    <a:pt x="7409" y="6406"/>
                    <a:pt x="7893" y="6270"/>
                    <a:pt x="8375" y="6270"/>
                  </a:cubicBezTo>
                  <a:close/>
                  <a:moveTo>
                    <a:pt x="8572" y="1"/>
                  </a:moveTo>
                  <a:lnTo>
                    <a:pt x="8086" y="2615"/>
                  </a:lnTo>
                  <a:cubicBezTo>
                    <a:pt x="7508" y="2676"/>
                    <a:pt x="6992" y="2767"/>
                    <a:pt x="6444" y="2919"/>
                  </a:cubicBezTo>
                  <a:lnTo>
                    <a:pt x="5046" y="852"/>
                  </a:lnTo>
                  <a:lnTo>
                    <a:pt x="2767" y="2372"/>
                  </a:lnTo>
                  <a:lnTo>
                    <a:pt x="4104" y="4347"/>
                  </a:lnTo>
                  <a:cubicBezTo>
                    <a:pt x="3496" y="4955"/>
                    <a:pt x="3040" y="5624"/>
                    <a:pt x="2736" y="6384"/>
                  </a:cubicBezTo>
                  <a:lnTo>
                    <a:pt x="517" y="5958"/>
                  </a:lnTo>
                  <a:lnTo>
                    <a:pt x="1" y="8663"/>
                  </a:lnTo>
                  <a:lnTo>
                    <a:pt x="2280" y="9119"/>
                  </a:lnTo>
                  <a:cubicBezTo>
                    <a:pt x="2311" y="9849"/>
                    <a:pt x="2463" y="10518"/>
                    <a:pt x="2767" y="11217"/>
                  </a:cubicBezTo>
                  <a:lnTo>
                    <a:pt x="791" y="12554"/>
                  </a:lnTo>
                  <a:lnTo>
                    <a:pt x="2311" y="14834"/>
                  </a:lnTo>
                  <a:lnTo>
                    <a:pt x="4408" y="13405"/>
                  </a:lnTo>
                  <a:cubicBezTo>
                    <a:pt x="5016" y="13952"/>
                    <a:pt x="5685" y="14317"/>
                    <a:pt x="6414" y="14591"/>
                  </a:cubicBezTo>
                  <a:lnTo>
                    <a:pt x="5928" y="17144"/>
                  </a:lnTo>
                  <a:lnTo>
                    <a:pt x="8603" y="17661"/>
                  </a:lnTo>
                  <a:lnTo>
                    <a:pt x="9150" y="14895"/>
                  </a:lnTo>
                  <a:cubicBezTo>
                    <a:pt x="9758" y="14834"/>
                    <a:pt x="10335" y="14651"/>
                    <a:pt x="10882" y="14439"/>
                  </a:cubicBezTo>
                  <a:lnTo>
                    <a:pt x="12220" y="16414"/>
                  </a:lnTo>
                  <a:lnTo>
                    <a:pt x="14499" y="14895"/>
                  </a:lnTo>
                  <a:lnTo>
                    <a:pt x="13101" y="12797"/>
                  </a:lnTo>
                  <a:cubicBezTo>
                    <a:pt x="13466" y="12372"/>
                    <a:pt x="13770" y="11885"/>
                    <a:pt x="14013" y="11399"/>
                  </a:cubicBezTo>
                  <a:lnTo>
                    <a:pt x="16597" y="11977"/>
                  </a:lnTo>
                  <a:lnTo>
                    <a:pt x="17144" y="9271"/>
                  </a:lnTo>
                  <a:lnTo>
                    <a:pt x="14590" y="8785"/>
                  </a:lnTo>
                  <a:cubicBezTo>
                    <a:pt x="14590" y="8147"/>
                    <a:pt x="14469" y="7448"/>
                    <a:pt x="14256" y="6809"/>
                  </a:cubicBezTo>
                  <a:lnTo>
                    <a:pt x="16323" y="5411"/>
                  </a:lnTo>
                  <a:lnTo>
                    <a:pt x="14803" y="3131"/>
                  </a:lnTo>
                  <a:lnTo>
                    <a:pt x="12828" y="4438"/>
                  </a:lnTo>
                  <a:cubicBezTo>
                    <a:pt x="12220" y="3831"/>
                    <a:pt x="11551" y="3375"/>
                    <a:pt x="10791" y="3071"/>
                  </a:cubicBezTo>
                  <a:lnTo>
                    <a:pt x="11277" y="548"/>
                  </a:lnTo>
                  <a:lnTo>
                    <a:pt x="857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3" name="Google Shape;433;p26"/>
          <p:cNvGrpSpPr/>
          <p:nvPr/>
        </p:nvGrpSpPr>
        <p:grpSpPr>
          <a:xfrm>
            <a:off x="6368467" y="1112194"/>
            <a:ext cx="2062404" cy="3762266"/>
            <a:chOff x="6368467" y="1112194"/>
            <a:chExt cx="2062404" cy="3762266"/>
          </a:xfrm>
        </p:grpSpPr>
        <p:grpSp>
          <p:nvGrpSpPr>
            <p:cNvPr id="434" name="Google Shape;434;p26"/>
            <p:cNvGrpSpPr/>
            <p:nvPr/>
          </p:nvGrpSpPr>
          <p:grpSpPr>
            <a:xfrm>
              <a:off x="6368467" y="1112194"/>
              <a:ext cx="2062404" cy="3762266"/>
              <a:chOff x="6368467" y="1112194"/>
              <a:chExt cx="2062404" cy="3762266"/>
            </a:xfrm>
          </p:grpSpPr>
          <p:sp>
            <p:nvSpPr>
              <p:cNvPr id="435" name="Google Shape;435;p26"/>
              <p:cNvSpPr/>
              <p:nvPr/>
            </p:nvSpPr>
            <p:spPr>
              <a:xfrm flipH="1">
                <a:off x="6368467" y="3671542"/>
                <a:ext cx="756713" cy="1095338"/>
              </a:xfrm>
              <a:custGeom>
                <a:rect b="b" l="l" r="r" t="t"/>
                <a:pathLst>
                  <a:path extrusionOk="0" h="38059" w="26293">
                    <a:moveTo>
                      <a:pt x="15565" y="1"/>
                    </a:moveTo>
                    <a:cubicBezTo>
                      <a:pt x="13471" y="1"/>
                      <a:pt x="12365" y="4982"/>
                      <a:pt x="12128" y="10307"/>
                    </a:cubicBezTo>
                    <a:cubicBezTo>
                      <a:pt x="12007" y="12921"/>
                      <a:pt x="11277" y="15201"/>
                      <a:pt x="10700" y="16781"/>
                    </a:cubicBezTo>
                    <a:lnTo>
                      <a:pt x="8268" y="21493"/>
                    </a:lnTo>
                    <a:cubicBezTo>
                      <a:pt x="8967" y="16508"/>
                      <a:pt x="7782" y="11189"/>
                      <a:pt x="5380" y="10672"/>
                    </a:cubicBezTo>
                    <a:cubicBezTo>
                      <a:pt x="5208" y="10632"/>
                      <a:pt x="5052" y="10612"/>
                      <a:pt x="4910" y="10612"/>
                    </a:cubicBezTo>
                    <a:cubicBezTo>
                      <a:pt x="2793" y="10612"/>
                      <a:pt x="3913" y="14910"/>
                      <a:pt x="5593" y="18727"/>
                    </a:cubicBezTo>
                    <a:cubicBezTo>
                      <a:pt x="6535" y="20885"/>
                      <a:pt x="6900" y="22678"/>
                      <a:pt x="7022" y="23955"/>
                    </a:cubicBezTo>
                    <a:lnTo>
                      <a:pt x="0" y="37633"/>
                    </a:lnTo>
                    <a:cubicBezTo>
                      <a:pt x="426" y="37754"/>
                      <a:pt x="851" y="37906"/>
                      <a:pt x="1277" y="38058"/>
                    </a:cubicBezTo>
                    <a:lnTo>
                      <a:pt x="2462" y="35779"/>
                    </a:lnTo>
                    <a:cubicBezTo>
                      <a:pt x="3982" y="34654"/>
                      <a:pt x="7143" y="32739"/>
                      <a:pt x="12341" y="31645"/>
                    </a:cubicBezTo>
                    <a:cubicBezTo>
                      <a:pt x="19210" y="30186"/>
                      <a:pt x="26293" y="27420"/>
                      <a:pt x="22949" y="24411"/>
                    </a:cubicBezTo>
                    <a:cubicBezTo>
                      <a:pt x="22277" y="23811"/>
                      <a:pt x="21330" y="23537"/>
                      <a:pt x="20199" y="23537"/>
                    </a:cubicBezTo>
                    <a:cubicBezTo>
                      <a:pt x="15709" y="23537"/>
                      <a:pt x="8322" y="27866"/>
                      <a:pt x="3709" y="33377"/>
                    </a:cubicBezTo>
                    <a:lnTo>
                      <a:pt x="9636" y="21918"/>
                    </a:lnTo>
                    <a:cubicBezTo>
                      <a:pt x="10608" y="21189"/>
                      <a:pt x="12554" y="19973"/>
                      <a:pt x="15867" y="19304"/>
                    </a:cubicBezTo>
                    <a:cubicBezTo>
                      <a:pt x="20213" y="18392"/>
                      <a:pt x="24651" y="16629"/>
                      <a:pt x="22554" y="14745"/>
                    </a:cubicBezTo>
                    <a:cubicBezTo>
                      <a:pt x="22124" y="14358"/>
                      <a:pt x="21519" y="14180"/>
                      <a:pt x="20799" y="14180"/>
                    </a:cubicBezTo>
                    <a:cubicBezTo>
                      <a:pt x="17956" y="14180"/>
                      <a:pt x="13305" y="16937"/>
                      <a:pt x="10396" y="20429"/>
                    </a:cubicBezTo>
                    <a:lnTo>
                      <a:pt x="11642" y="17997"/>
                    </a:lnTo>
                    <a:cubicBezTo>
                      <a:pt x="16748" y="12070"/>
                      <a:pt x="19362" y="2283"/>
                      <a:pt x="16596" y="368"/>
                    </a:cubicBezTo>
                    <a:cubicBezTo>
                      <a:pt x="16229" y="117"/>
                      <a:pt x="15885" y="1"/>
                      <a:pt x="15565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6" name="Google Shape;436;p26"/>
              <p:cNvSpPr/>
              <p:nvPr/>
            </p:nvSpPr>
            <p:spPr>
              <a:xfrm>
                <a:off x="6823853" y="4751972"/>
                <a:ext cx="1062903" cy="122488"/>
              </a:xfrm>
              <a:custGeom>
                <a:rect b="b" l="l" r="r" t="t"/>
                <a:pathLst>
                  <a:path extrusionOk="0" h="4256" w="36932">
                    <a:moveTo>
                      <a:pt x="18451" y="1"/>
                    </a:moveTo>
                    <a:cubicBezTo>
                      <a:pt x="8238" y="1"/>
                      <a:pt x="1" y="943"/>
                      <a:pt x="1" y="2128"/>
                    </a:cubicBezTo>
                    <a:cubicBezTo>
                      <a:pt x="1" y="3314"/>
                      <a:pt x="8238" y="4256"/>
                      <a:pt x="18451" y="4256"/>
                    </a:cubicBezTo>
                    <a:cubicBezTo>
                      <a:pt x="28664" y="4256"/>
                      <a:pt x="36932" y="3314"/>
                      <a:pt x="36932" y="2128"/>
                    </a:cubicBezTo>
                    <a:cubicBezTo>
                      <a:pt x="36932" y="943"/>
                      <a:pt x="28664" y="1"/>
                      <a:pt x="18451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7" name="Google Shape;437;p26"/>
              <p:cNvSpPr/>
              <p:nvPr/>
            </p:nvSpPr>
            <p:spPr>
              <a:xfrm>
                <a:off x="7053920" y="2858075"/>
                <a:ext cx="353447" cy="1683975"/>
              </a:xfrm>
              <a:custGeom>
                <a:rect b="b" l="l" r="r" t="t"/>
                <a:pathLst>
                  <a:path extrusionOk="0" h="58512" w="12281">
                    <a:moveTo>
                      <a:pt x="1733" y="0"/>
                    </a:moveTo>
                    <a:cubicBezTo>
                      <a:pt x="1733" y="0"/>
                      <a:pt x="1004" y="21155"/>
                      <a:pt x="670" y="30517"/>
                    </a:cubicBezTo>
                    <a:cubicBezTo>
                      <a:pt x="396" y="38025"/>
                      <a:pt x="1" y="58512"/>
                      <a:pt x="1" y="58512"/>
                    </a:cubicBezTo>
                    <a:lnTo>
                      <a:pt x="5077" y="58512"/>
                    </a:lnTo>
                    <a:cubicBezTo>
                      <a:pt x="5077" y="58512"/>
                      <a:pt x="7964" y="37265"/>
                      <a:pt x="8420" y="32493"/>
                    </a:cubicBezTo>
                    <a:cubicBezTo>
                      <a:pt x="8876" y="27690"/>
                      <a:pt x="12281" y="4316"/>
                      <a:pt x="12098" y="1429"/>
                    </a:cubicBezTo>
                    <a:lnTo>
                      <a:pt x="1733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8" name="Google Shape;438;p26"/>
              <p:cNvSpPr/>
              <p:nvPr/>
            </p:nvSpPr>
            <p:spPr>
              <a:xfrm>
                <a:off x="7066180" y="4574399"/>
                <a:ext cx="120732" cy="107608"/>
              </a:xfrm>
              <a:custGeom>
                <a:rect b="b" l="l" r="r" t="t"/>
                <a:pathLst>
                  <a:path extrusionOk="0" h="3739" w="4195">
                    <a:moveTo>
                      <a:pt x="0" y="0"/>
                    </a:moveTo>
                    <a:lnTo>
                      <a:pt x="0" y="3739"/>
                    </a:lnTo>
                    <a:lnTo>
                      <a:pt x="3769" y="3648"/>
                    </a:lnTo>
                    <a:lnTo>
                      <a:pt x="4195" y="0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39" name="Google Shape;439;p26"/>
              <p:cNvSpPr/>
              <p:nvPr/>
            </p:nvSpPr>
            <p:spPr>
              <a:xfrm>
                <a:off x="6942829" y="4622836"/>
                <a:ext cx="267712" cy="208885"/>
              </a:xfrm>
              <a:custGeom>
                <a:rect b="b" l="l" r="r" t="t"/>
                <a:pathLst>
                  <a:path extrusionOk="0" h="7258" w="9302">
                    <a:moveTo>
                      <a:pt x="5488" y="0"/>
                    </a:moveTo>
                    <a:cubicBezTo>
                      <a:pt x="3888" y="0"/>
                      <a:pt x="2949" y="1752"/>
                      <a:pt x="2949" y="1752"/>
                    </a:cubicBezTo>
                    <a:cubicBezTo>
                      <a:pt x="1" y="5095"/>
                      <a:pt x="669" y="6798"/>
                      <a:pt x="1277" y="7071"/>
                    </a:cubicBezTo>
                    <a:cubicBezTo>
                      <a:pt x="1539" y="7178"/>
                      <a:pt x="2646" y="7258"/>
                      <a:pt x="3917" y="7258"/>
                    </a:cubicBezTo>
                    <a:cubicBezTo>
                      <a:pt x="5890" y="7258"/>
                      <a:pt x="8259" y="7067"/>
                      <a:pt x="8481" y="6494"/>
                    </a:cubicBezTo>
                    <a:cubicBezTo>
                      <a:pt x="8694" y="5855"/>
                      <a:pt x="9302" y="3728"/>
                      <a:pt x="8481" y="2269"/>
                    </a:cubicBezTo>
                    <a:cubicBezTo>
                      <a:pt x="7660" y="870"/>
                      <a:pt x="7873" y="415"/>
                      <a:pt x="5958" y="50"/>
                    </a:cubicBezTo>
                    <a:cubicBezTo>
                      <a:pt x="5796" y="16"/>
                      <a:pt x="5639" y="0"/>
                      <a:pt x="548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0" name="Google Shape;440;p26"/>
              <p:cNvSpPr/>
              <p:nvPr/>
            </p:nvSpPr>
            <p:spPr>
              <a:xfrm>
                <a:off x="7029428" y="4666870"/>
                <a:ext cx="106745" cy="34392"/>
              </a:xfrm>
              <a:custGeom>
                <a:rect b="b" l="l" r="r" t="t"/>
                <a:pathLst>
                  <a:path extrusionOk="0" h="1195" w="3709">
                    <a:moveTo>
                      <a:pt x="1691" y="1"/>
                    </a:moveTo>
                    <a:cubicBezTo>
                      <a:pt x="758" y="1"/>
                      <a:pt x="90" y="591"/>
                      <a:pt x="62" y="647"/>
                    </a:cubicBezTo>
                    <a:cubicBezTo>
                      <a:pt x="1" y="708"/>
                      <a:pt x="1" y="830"/>
                      <a:pt x="62" y="891"/>
                    </a:cubicBezTo>
                    <a:cubicBezTo>
                      <a:pt x="107" y="936"/>
                      <a:pt x="153" y="959"/>
                      <a:pt x="198" y="959"/>
                    </a:cubicBezTo>
                    <a:cubicBezTo>
                      <a:pt x="244" y="959"/>
                      <a:pt x="289" y="936"/>
                      <a:pt x="335" y="891"/>
                    </a:cubicBezTo>
                    <a:cubicBezTo>
                      <a:pt x="363" y="891"/>
                      <a:pt x="918" y="365"/>
                      <a:pt x="1704" y="365"/>
                    </a:cubicBezTo>
                    <a:cubicBezTo>
                      <a:pt x="1763" y="365"/>
                      <a:pt x="1824" y="368"/>
                      <a:pt x="1885" y="374"/>
                    </a:cubicBezTo>
                    <a:cubicBezTo>
                      <a:pt x="2767" y="435"/>
                      <a:pt x="3375" y="1134"/>
                      <a:pt x="3375" y="1134"/>
                    </a:cubicBezTo>
                    <a:cubicBezTo>
                      <a:pt x="3405" y="1164"/>
                      <a:pt x="3496" y="1195"/>
                      <a:pt x="3527" y="1195"/>
                    </a:cubicBezTo>
                    <a:lnTo>
                      <a:pt x="3648" y="1195"/>
                    </a:lnTo>
                    <a:cubicBezTo>
                      <a:pt x="3709" y="1134"/>
                      <a:pt x="3709" y="1012"/>
                      <a:pt x="3648" y="921"/>
                    </a:cubicBezTo>
                    <a:cubicBezTo>
                      <a:pt x="3587" y="891"/>
                      <a:pt x="2919" y="131"/>
                      <a:pt x="1885" y="9"/>
                    </a:cubicBezTo>
                    <a:cubicBezTo>
                      <a:pt x="1819" y="3"/>
                      <a:pt x="1755" y="1"/>
                      <a:pt x="1691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1" name="Google Shape;441;p26"/>
              <p:cNvSpPr/>
              <p:nvPr/>
            </p:nvSpPr>
            <p:spPr>
              <a:xfrm>
                <a:off x="7018924" y="4691218"/>
                <a:ext cx="107637" cy="34536"/>
              </a:xfrm>
              <a:custGeom>
                <a:rect b="b" l="l" r="r" t="t"/>
                <a:pathLst>
                  <a:path extrusionOk="0" h="1200" w="3740">
                    <a:moveTo>
                      <a:pt x="1674" y="0"/>
                    </a:moveTo>
                    <a:cubicBezTo>
                      <a:pt x="766" y="0"/>
                      <a:pt x="120" y="594"/>
                      <a:pt x="92" y="622"/>
                    </a:cubicBezTo>
                    <a:cubicBezTo>
                      <a:pt x="1" y="713"/>
                      <a:pt x="1" y="805"/>
                      <a:pt x="92" y="896"/>
                    </a:cubicBezTo>
                    <a:cubicBezTo>
                      <a:pt x="123" y="926"/>
                      <a:pt x="168" y="941"/>
                      <a:pt x="218" y="941"/>
                    </a:cubicBezTo>
                    <a:cubicBezTo>
                      <a:pt x="267" y="941"/>
                      <a:pt x="320" y="926"/>
                      <a:pt x="366" y="896"/>
                    </a:cubicBezTo>
                    <a:cubicBezTo>
                      <a:pt x="395" y="896"/>
                      <a:pt x="975" y="344"/>
                      <a:pt x="1792" y="344"/>
                    </a:cubicBezTo>
                    <a:cubicBezTo>
                      <a:pt x="1832" y="344"/>
                      <a:pt x="1874" y="346"/>
                      <a:pt x="1916" y="349"/>
                    </a:cubicBezTo>
                    <a:cubicBezTo>
                      <a:pt x="2797" y="440"/>
                      <a:pt x="3405" y="1108"/>
                      <a:pt x="3405" y="1108"/>
                    </a:cubicBezTo>
                    <a:cubicBezTo>
                      <a:pt x="3436" y="1169"/>
                      <a:pt x="3496" y="1200"/>
                      <a:pt x="3557" y="1200"/>
                    </a:cubicBezTo>
                    <a:lnTo>
                      <a:pt x="3648" y="1200"/>
                    </a:lnTo>
                    <a:cubicBezTo>
                      <a:pt x="3740" y="1108"/>
                      <a:pt x="3740" y="1017"/>
                      <a:pt x="3648" y="926"/>
                    </a:cubicBezTo>
                    <a:cubicBezTo>
                      <a:pt x="3618" y="896"/>
                      <a:pt x="2949" y="136"/>
                      <a:pt x="1916" y="14"/>
                    </a:cubicBezTo>
                    <a:cubicBezTo>
                      <a:pt x="1833" y="5"/>
                      <a:pt x="1753" y="0"/>
                      <a:pt x="167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6"/>
              <p:cNvSpPr/>
              <p:nvPr/>
            </p:nvSpPr>
            <p:spPr>
              <a:xfrm>
                <a:off x="7040797" y="4644133"/>
                <a:ext cx="107637" cy="34392"/>
              </a:xfrm>
              <a:custGeom>
                <a:rect b="b" l="l" r="r" t="t"/>
                <a:pathLst>
                  <a:path extrusionOk="0" h="1195" w="3740">
                    <a:moveTo>
                      <a:pt x="1722" y="0"/>
                    </a:moveTo>
                    <a:cubicBezTo>
                      <a:pt x="788" y="0"/>
                      <a:pt x="121" y="588"/>
                      <a:pt x="92" y="617"/>
                    </a:cubicBezTo>
                    <a:cubicBezTo>
                      <a:pt x="1" y="708"/>
                      <a:pt x="1" y="830"/>
                      <a:pt x="92" y="890"/>
                    </a:cubicBezTo>
                    <a:cubicBezTo>
                      <a:pt x="122" y="936"/>
                      <a:pt x="168" y="959"/>
                      <a:pt x="217" y="959"/>
                    </a:cubicBezTo>
                    <a:cubicBezTo>
                      <a:pt x="267" y="959"/>
                      <a:pt x="320" y="936"/>
                      <a:pt x="366" y="890"/>
                    </a:cubicBezTo>
                    <a:cubicBezTo>
                      <a:pt x="394" y="890"/>
                      <a:pt x="948" y="364"/>
                      <a:pt x="1735" y="364"/>
                    </a:cubicBezTo>
                    <a:cubicBezTo>
                      <a:pt x="1794" y="364"/>
                      <a:pt x="1854" y="367"/>
                      <a:pt x="1916" y="374"/>
                    </a:cubicBezTo>
                    <a:cubicBezTo>
                      <a:pt x="2797" y="434"/>
                      <a:pt x="3405" y="1133"/>
                      <a:pt x="3405" y="1133"/>
                    </a:cubicBezTo>
                    <a:cubicBezTo>
                      <a:pt x="3436" y="1164"/>
                      <a:pt x="3496" y="1194"/>
                      <a:pt x="3557" y="1194"/>
                    </a:cubicBezTo>
                    <a:lnTo>
                      <a:pt x="3648" y="1194"/>
                    </a:lnTo>
                    <a:cubicBezTo>
                      <a:pt x="3740" y="1133"/>
                      <a:pt x="3740" y="1012"/>
                      <a:pt x="3648" y="921"/>
                    </a:cubicBezTo>
                    <a:cubicBezTo>
                      <a:pt x="3618" y="890"/>
                      <a:pt x="2949" y="130"/>
                      <a:pt x="1916" y="9"/>
                    </a:cubicBezTo>
                    <a:cubicBezTo>
                      <a:pt x="1850" y="3"/>
                      <a:pt x="1785" y="0"/>
                      <a:pt x="17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6"/>
              <p:cNvSpPr/>
              <p:nvPr/>
            </p:nvSpPr>
            <p:spPr>
              <a:xfrm>
                <a:off x="7031184" y="4521041"/>
                <a:ext cx="188969" cy="78742"/>
              </a:xfrm>
              <a:custGeom>
                <a:rect b="b" l="l" r="r" t="t"/>
                <a:pathLst>
                  <a:path extrusionOk="0" h="2736" w="6566">
                    <a:moveTo>
                      <a:pt x="6475" y="0"/>
                    </a:moveTo>
                    <a:lnTo>
                      <a:pt x="274" y="91"/>
                    </a:lnTo>
                    <a:cubicBezTo>
                      <a:pt x="1" y="1003"/>
                      <a:pt x="122" y="1854"/>
                      <a:pt x="396" y="2736"/>
                    </a:cubicBezTo>
                    <a:lnTo>
                      <a:pt x="6353" y="2614"/>
                    </a:lnTo>
                    <a:cubicBezTo>
                      <a:pt x="6566" y="1763"/>
                      <a:pt x="6566" y="882"/>
                      <a:pt x="647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26"/>
              <p:cNvSpPr/>
              <p:nvPr/>
            </p:nvSpPr>
            <p:spPr>
              <a:xfrm>
                <a:off x="7398589" y="2858075"/>
                <a:ext cx="315832" cy="1696236"/>
              </a:xfrm>
              <a:custGeom>
                <a:rect b="b" l="l" r="r" t="t"/>
                <a:pathLst>
                  <a:path extrusionOk="0" h="58938" w="10974">
                    <a:moveTo>
                      <a:pt x="10274" y="0"/>
                    </a:moveTo>
                    <a:lnTo>
                      <a:pt x="213" y="213"/>
                    </a:lnTo>
                    <a:cubicBezTo>
                      <a:pt x="1" y="3070"/>
                      <a:pt x="2402" y="23769"/>
                      <a:pt x="2706" y="28572"/>
                    </a:cubicBezTo>
                    <a:cubicBezTo>
                      <a:pt x="3010" y="33405"/>
                      <a:pt x="5958" y="58937"/>
                      <a:pt x="5958" y="58937"/>
                    </a:cubicBezTo>
                    <a:lnTo>
                      <a:pt x="10730" y="58937"/>
                    </a:lnTo>
                    <a:cubicBezTo>
                      <a:pt x="10730" y="58937"/>
                      <a:pt x="10974" y="35776"/>
                      <a:pt x="10609" y="28268"/>
                    </a:cubicBezTo>
                    <a:cubicBezTo>
                      <a:pt x="10183" y="20730"/>
                      <a:pt x="10274" y="0"/>
                      <a:pt x="1027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6"/>
              <p:cNvSpPr/>
              <p:nvPr/>
            </p:nvSpPr>
            <p:spPr>
              <a:xfrm>
                <a:off x="7581429" y="4574399"/>
                <a:ext cx="121624" cy="107608"/>
              </a:xfrm>
              <a:custGeom>
                <a:rect b="b" l="l" r="r" t="t"/>
                <a:pathLst>
                  <a:path extrusionOk="0" h="3739" w="4226">
                    <a:moveTo>
                      <a:pt x="0" y="0"/>
                    </a:moveTo>
                    <a:lnTo>
                      <a:pt x="426" y="3648"/>
                    </a:lnTo>
                    <a:lnTo>
                      <a:pt x="4225" y="3739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6" name="Google Shape;446;p26"/>
              <p:cNvSpPr/>
              <p:nvPr/>
            </p:nvSpPr>
            <p:spPr>
              <a:xfrm>
                <a:off x="7556937" y="4622836"/>
                <a:ext cx="268575" cy="208885"/>
              </a:xfrm>
              <a:custGeom>
                <a:rect b="b" l="l" r="r" t="t"/>
                <a:pathLst>
                  <a:path extrusionOk="0" h="7258" w="9332">
                    <a:moveTo>
                      <a:pt x="3820" y="0"/>
                    </a:moveTo>
                    <a:cubicBezTo>
                      <a:pt x="3667" y="0"/>
                      <a:pt x="3509" y="16"/>
                      <a:pt x="3344" y="50"/>
                    </a:cubicBezTo>
                    <a:cubicBezTo>
                      <a:pt x="1459" y="415"/>
                      <a:pt x="1642" y="870"/>
                      <a:pt x="851" y="2269"/>
                    </a:cubicBezTo>
                    <a:cubicBezTo>
                      <a:pt x="0" y="3728"/>
                      <a:pt x="608" y="5855"/>
                      <a:pt x="851" y="6494"/>
                    </a:cubicBezTo>
                    <a:cubicBezTo>
                      <a:pt x="1055" y="7067"/>
                      <a:pt x="3428" y="7258"/>
                      <a:pt x="5400" y="7258"/>
                    </a:cubicBezTo>
                    <a:cubicBezTo>
                      <a:pt x="6671" y="7258"/>
                      <a:pt x="7775" y="7178"/>
                      <a:pt x="8025" y="7071"/>
                    </a:cubicBezTo>
                    <a:cubicBezTo>
                      <a:pt x="8663" y="6798"/>
                      <a:pt x="9332" y="5095"/>
                      <a:pt x="6353" y="1752"/>
                    </a:cubicBezTo>
                    <a:cubicBezTo>
                      <a:pt x="6353" y="1752"/>
                      <a:pt x="5439" y="0"/>
                      <a:pt x="382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7" name="Google Shape;447;p26"/>
              <p:cNvSpPr/>
              <p:nvPr/>
            </p:nvSpPr>
            <p:spPr>
              <a:xfrm>
                <a:off x="7626901" y="4666870"/>
                <a:ext cx="107637" cy="34392"/>
              </a:xfrm>
              <a:custGeom>
                <a:rect b="b" l="l" r="r" t="t"/>
                <a:pathLst>
                  <a:path extrusionOk="0" h="1195" w="3740">
                    <a:moveTo>
                      <a:pt x="2019" y="1"/>
                    </a:moveTo>
                    <a:cubicBezTo>
                      <a:pt x="1955" y="1"/>
                      <a:pt x="1890" y="3"/>
                      <a:pt x="1825" y="9"/>
                    </a:cubicBezTo>
                    <a:cubicBezTo>
                      <a:pt x="822" y="131"/>
                      <a:pt x="123" y="891"/>
                      <a:pt x="92" y="921"/>
                    </a:cubicBezTo>
                    <a:cubicBezTo>
                      <a:pt x="1" y="1012"/>
                      <a:pt x="1" y="1134"/>
                      <a:pt x="92" y="1195"/>
                    </a:cubicBezTo>
                    <a:lnTo>
                      <a:pt x="214" y="1195"/>
                    </a:lnTo>
                    <a:cubicBezTo>
                      <a:pt x="244" y="1195"/>
                      <a:pt x="305" y="1164"/>
                      <a:pt x="366" y="1134"/>
                    </a:cubicBezTo>
                    <a:cubicBezTo>
                      <a:pt x="366" y="1134"/>
                      <a:pt x="974" y="435"/>
                      <a:pt x="1825" y="374"/>
                    </a:cubicBezTo>
                    <a:cubicBezTo>
                      <a:pt x="1886" y="368"/>
                      <a:pt x="1947" y="365"/>
                      <a:pt x="2006" y="365"/>
                    </a:cubicBezTo>
                    <a:cubicBezTo>
                      <a:pt x="2792" y="365"/>
                      <a:pt x="3349" y="891"/>
                      <a:pt x="3405" y="891"/>
                    </a:cubicBezTo>
                    <a:cubicBezTo>
                      <a:pt x="3436" y="936"/>
                      <a:pt x="3481" y="959"/>
                      <a:pt x="3527" y="959"/>
                    </a:cubicBezTo>
                    <a:cubicBezTo>
                      <a:pt x="3572" y="959"/>
                      <a:pt x="3618" y="936"/>
                      <a:pt x="3648" y="891"/>
                    </a:cubicBezTo>
                    <a:cubicBezTo>
                      <a:pt x="3740" y="830"/>
                      <a:pt x="3740" y="708"/>
                      <a:pt x="3648" y="647"/>
                    </a:cubicBezTo>
                    <a:cubicBezTo>
                      <a:pt x="3620" y="591"/>
                      <a:pt x="2952" y="1"/>
                      <a:pt x="201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6"/>
              <p:cNvSpPr/>
              <p:nvPr/>
            </p:nvSpPr>
            <p:spPr>
              <a:xfrm>
                <a:off x="7638298" y="4690325"/>
                <a:ext cx="106745" cy="34565"/>
              </a:xfrm>
              <a:custGeom>
                <a:rect b="b" l="l" r="r" t="t"/>
                <a:pathLst>
                  <a:path extrusionOk="0" h="1201" w="3709">
                    <a:moveTo>
                      <a:pt x="2066" y="1"/>
                    </a:moveTo>
                    <a:cubicBezTo>
                      <a:pt x="1987" y="1"/>
                      <a:pt x="1906" y="5"/>
                      <a:pt x="1824" y="15"/>
                    </a:cubicBezTo>
                    <a:cubicBezTo>
                      <a:pt x="790" y="136"/>
                      <a:pt x="122" y="896"/>
                      <a:pt x="61" y="927"/>
                    </a:cubicBezTo>
                    <a:cubicBezTo>
                      <a:pt x="0" y="987"/>
                      <a:pt x="0" y="1109"/>
                      <a:pt x="61" y="1170"/>
                    </a:cubicBezTo>
                    <a:cubicBezTo>
                      <a:pt x="73" y="1164"/>
                      <a:pt x="84" y="1161"/>
                      <a:pt x="94" y="1161"/>
                    </a:cubicBezTo>
                    <a:cubicBezTo>
                      <a:pt x="134" y="1161"/>
                      <a:pt x="158" y="1200"/>
                      <a:pt x="183" y="1200"/>
                    </a:cubicBezTo>
                    <a:cubicBezTo>
                      <a:pt x="213" y="1200"/>
                      <a:pt x="304" y="1139"/>
                      <a:pt x="334" y="1109"/>
                    </a:cubicBezTo>
                    <a:cubicBezTo>
                      <a:pt x="334" y="1109"/>
                      <a:pt x="942" y="440"/>
                      <a:pt x="1824" y="349"/>
                    </a:cubicBezTo>
                    <a:cubicBezTo>
                      <a:pt x="1866" y="346"/>
                      <a:pt x="1907" y="345"/>
                      <a:pt x="1948" y="345"/>
                    </a:cubicBezTo>
                    <a:cubicBezTo>
                      <a:pt x="2765" y="345"/>
                      <a:pt x="3345" y="896"/>
                      <a:pt x="3374" y="896"/>
                    </a:cubicBezTo>
                    <a:cubicBezTo>
                      <a:pt x="3420" y="927"/>
                      <a:pt x="3465" y="942"/>
                      <a:pt x="3511" y="942"/>
                    </a:cubicBezTo>
                    <a:cubicBezTo>
                      <a:pt x="3556" y="942"/>
                      <a:pt x="3602" y="927"/>
                      <a:pt x="3648" y="896"/>
                    </a:cubicBezTo>
                    <a:cubicBezTo>
                      <a:pt x="3708" y="805"/>
                      <a:pt x="3708" y="684"/>
                      <a:pt x="3648" y="623"/>
                    </a:cubicBezTo>
                    <a:cubicBezTo>
                      <a:pt x="3620" y="595"/>
                      <a:pt x="2974" y="1"/>
                      <a:pt x="206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6"/>
              <p:cNvSpPr/>
              <p:nvPr/>
            </p:nvSpPr>
            <p:spPr>
              <a:xfrm>
                <a:off x="7617289" y="4644133"/>
                <a:ext cx="106745" cy="34392"/>
              </a:xfrm>
              <a:custGeom>
                <a:rect b="b" l="l" r="r" t="t"/>
                <a:pathLst>
                  <a:path extrusionOk="0" h="1195" w="3709">
                    <a:moveTo>
                      <a:pt x="2019" y="0"/>
                    </a:moveTo>
                    <a:cubicBezTo>
                      <a:pt x="1955" y="0"/>
                      <a:pt x="1890" y="3"/>
                      <a:pt x="1824" y="9"/>
                    </a:cubicBezTo>
                    <a:cubicBezTo>
                      <a:pt x="791" y="130"/>
                      <a:pt x="122" y="890"/>
                      <a:pt x="61" y="921"/>
                    </a:cubicBezTo>
                    <a:cubicBezTo>
                      <a:pt x="1" y="1012"/>
                      <a:pt x="1" y="1133"/>
                      <a:pt x="61" y="1194"/>
                    </a:cubicBezTo>
                    <a:lnTo>
                      <a:pt x="183" y="1194"/>
                    </a:lnTo>
                    <a:cubicBezTo>
                      <a:pt x="244" y="1194"/>
                      <a:pt x="305" y="1164"/>
                      <a:pt x="335" y="1133"/>
                    </a:cubicBezTo>
                    <a:cubicBezTo>
                      <a:pt x="335" y="1133"/>
                      <a:pt x="943" y="434"/>
                      <a:pt x="1824" y="374"/>
                    </a:cubicBezTo>
                    <a:cubicBezTo>
                      <a:pt x="1886" y="367"/>
                      <a:pt x="1946" y="364"/>
                      <a:pt x="2005" y="364"/>
                    </a:cubicBezTo>
                    <a:cubicBezTo>
                      <a:pt x="2792" y="364"/>
                      <a:pt x="3346" y="890"/>
                      <a:pt x="3375" y="890"/>
                    </a:cubicBezTo>
                    <a:cubicBezTo>
                      <a:pt x="3420" y="936"/>
                      <a:pt x="3473" y="959"/>
                      <a:pt x="3523" y="959"/>
                    </a:cubicBezTo>
                    <a:cubicBezTo>
                      <a:pt x="3572" y="959"/>
                      <a:pt x="3618" y="936"/>
                      <a:pt x="3648" y="890"/>
                    </a:cubicBezTo>
                    <a:cubicBezTo>
                      <a:pt x="3709" y="830"/>
                      <a:pt x="3709" y="708"/>
                      <a:pt x="3648" y="617"/>
                    </a:cubicBezTo>
                    <a:cubicBezTo>
                      <a:pt x="3620" y="588"/>
                      <a:pt x="2952" y="0"/>
                      <a:pt x="20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6"/>
              <p:cNvSpPr/>
              <p:nvPr/>
            </p:nvSpPr>
            <p:spPr>
              <a:xfrm>
                <a:off x="7536820" y="4521041"/>
                <a:ext cx="188969" cy="78742"/>
              </a:xfrm>
              <a:custGeom>
                <a:rect b="b" l="l" r="r" t="t"/>
                <a:pathLst>
                  <a:path extrusionOk="0" h="2736" w="6566">
                    <a:moveTo>
                      <a:pt x="6444" y="0"/>
                    </a:moveTo>
                    <a:lnTo>
                      <a:pt x="243" y="91"/>
                    </a:lnTo>
                    <a:cubicBezTo>
                      <a:pt x="0" y="1003"/>
                      <a:pt x="91" y="1854"/>
                      <a:pt x="365" y="2736"/>
                    </a:cubicBezTo>
                    <a:lnTo>
                      <a:pt x="6323" y="2614"/>
                    </a:lnTo>
                    <a:cubicBezTo>
                      <a:pt x="6566" y="1763"/>
                      <a:pt x="6566" y="882"/>
                      <a:pt x="644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1" name="Google Shape;451;p26"/>
              <p:cNvSpPr/>
              <p:nvPr/>
            </p:nvSpPr>
            <p:spPr>
              <a:xfrm>
                <a:off x="7014549" y="1603613"/>
                <a:ext cx="733976" cy="1401931"/>
              </a:xfrm>
              <a:custGeom>
                <a:rect b="b" l="l" r="r" t="t"/>
                <a:pathLst>
                  <a:path extrusionOk="0" h="48712" w="25503">
                    <a:moveTo>
                      <a:pt x="9697" y="1"/>
                    </a:moveTo>
                    <a:cubicBezTo>
                      <a:pt x="9697" y="1"/>
                      <a:pt x="3436" y="2432"/>
                      <a:pt x="1460" y="4226"/>
                    </a:cubicBezTo>
                    <a:cubicBezTo>
                      <a:pt x="1" y="5563"/>
                      <a:pt x="2038" y="13952"/>
                      <a:pt x="2828" y="19454"/>
                    </a:cubicBezTo>
                    <a:lnTo>
                      <a:pt x="2828" y="19484"/>
                    </a:lnTo>
                    <a:lnTo>
                      <a:pt x="2828" y="19545"/>
                    </a:lnTo>
                    <a:cubicBezTo>
                      <a:pt x="2858" y="19788"/>
                      <a:pt x="2889" y="20032"/>
                      <a:pt x="2949" y="20305"/>
                    </a:cubicBezTo>
                    <a:lnTo>
                      <a:pt x="2949" y="20335"/>
                    </a:lnTo>
                    <a:cubicBezTo>
                      <a:pt x="2980" y="20396"/>
                      <a:pt x="2980" y="20487"/>
                      <a:pt x="2980" y="20548"/>
                    </a:cubicBezTo>
                    <a:cubicBezTo>
                      <a:pt x="3101" y="21460"/>
                      <a:pt x="3162" y="22281"/>
                      <a:pt x="3132" y="22919"/>
                    </a:cubicBezTo>
                    <a:cubicBezTo>
                      <a:pt x="2889" y="28573"/>
                      <a:pt x="1825" y="41795"/>
                      <a:pt x="1825" y="45381"/>
                    </a:cubicBezTo>
                    <a:cubicBezTo>
                      <a:pt x="1825" y="47821"/>
                      <a:pt x="6702" y="48712"/>
                      <a:pt x="11961" y="48712"/>
                    </a:cubicBezTo>
                    <a:cubicBezTo>
                      <a:pt x="17972" y="48712"/>
                      <a:pt x="24482" y="47548"/>
                      <a:pt x="24773" y="46202"/>
                    </a:cubicBezTo>
                    <a:cubicBezTo>
                      <a:pt x="25503" y="42980"/>
                      <a:pt x="24166" y="32858"/>
                      <a:pt x="23710" y="25199"/>
                    </a:cubicBezTo>
                    <a:cubicBezTo>
                      <a:pt x="23710" y="24864"/>
                      <a:pt x="23679" y="24560"/>
                      <a:pt x="23679" y="24196"/>
                    </a:cubicBezTo>
                    <a:cubicBezTo>
                      <a:pt x="23588" y="23071"/>
                      <a:pt x="23588" y="22007"/>
                      <a:pt x="23588" y="21065"/>
                    </a:cubicBezTo>
                    <a:cubicBezTo>
                      <a:pt x="23649" y="15229"/>
                      <a:pt x="24348" y="5472"/>
                      <a:pt x="23527" y="3588"/>
                    </a:cubicBezTo>
                    <a:cubicBezTo>
                      <a:pt x="22646" y="1673"/>
                      <a:pt x="15351" y="92"/>
                      <a:pt x="15351" y="92"/>
                    </a:cubicBezTo>
                    <a:lnTo>
                      <a:pt x="969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2" name="Google Shape;452;p26"/>
              <p:cNvSpPr/>
              <p:nvPr/>
            </p:nvSpPr>
            <p:spPr>
              <a:xfrm>
                <a:off x="7638298" y="2228196"/>
                <a:ext cx="58625" cy="102399"/>
              </a:xfrm>
              <a:custGeom>
                <a:rect b="b" l="l" r="r" t="t"/>
                <a:pathLst>
                  <a:path extrusionOk="0" h="3558" w="2037">
                    <a:moveTo>
                      <a:pt x="266" y="0"/>
                    </a:moveTo>
                    <a:cubicBezTo>
                      <a:pt x="224" y="0"/>
                      <a:pt x="184" y="10"/>
                      <a:pt x="152" y="32"/>
                    </a:cubicBezTo>
                    <a:cubicBezTo>
                      <a:pt x="31" y="123"/>
                      <a:pt x="0" y="244"/>
                      <a:pt x="61" y="366"/>
                    </a:cubicBezTo>
                    <a:lnTo>
                      <a:pt x="760" y="1491"/>
                    </a:lnTo>
                    <a:lnTo>
                      <a:pt x="1429" y="2585"/>
                    </a:lnTo>
                    <a:lnTo>
                      <a:pt x="2037" y="3558"/>
                    </a:lnTo>
                    <a:cubicBezTo>
                      <a:pt x="2037" y="3223"/>
                      <a:pt x="2006" y="2919"/>
                      <a:pt x="2006" y="2585"/>
                    </a:cubicBezTo>
                    <a:lnTo>
                      <a:pt x="1824" y="2281"/>
                    </a:lnTo>
                    <a:lnTo>
                      <a:pt x="486" y="92"/>
                    </a:lnTo>
                    <a:cubicBezTo>
                      <a:pt x="428" y="34"/>
                      <a:pt x="343" y="0"/>
                      <a:pt x="2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3" name="Google Shape;453;p26"/>
              <p:cNvSpPr/>
              <p:nvPr/>
            </p:nvSpPr>
            <p:spPr>
              <a:xfrm>
                <a:off x="7096802" y="2061704"/>
                <a:ext cx="64755" cy="128042"/>
              </a:xfrm>
              <a:custGeom>
                <a:rect b="b" l="l" r="r" t="t"/>
                <a:pathLst>
                  <a:path extrusionOk="0" h="4449" w="2250">
                    <a:moveTo>
                      <a:pt x="1982" y="0"/>
                    </a:moveTo>
                    <a:cubicBezTo>
                      <a:pt x="1891" y="0"/>
                      <a:pt x="1810" y="40"/>
                      <a:pt x="1763" y="133"/>
                    </a:cubicBezTo>
                    <a:lnTo>
                      <a:pt x="608" y="2412"/>
                    </a:lnTo>
                    <a:lnTo>
                      <a:pt x="0" y="3628"/>
                    </a:lnTo>
                    <a:lnTo>
                      <a:pt x="0" y="3659"/>
                    </a:lnTo>
                    <a:cubicBezTo>
                      <a:pt x="31" y="3932"/>
                      <a:pt x="91" y="4145"/>
                      <a:pt x="122" y="4418"/>
                    </a:cubicBezTo>
                    <a:lnTo>
                      <a:pt x="122" y="4449"/>
                    </a:lnTo>
                    <a:lnTo>
                      <a:pt x="1034" y="2625"/>
                    </a:lnTo>
                    <a:lnTo>
                      <a:pt x="1611" y="1501"/>
                    </a:lnTo>
                    <a:lnTo>
                      <a:pt x="2158" y="345"/>
                    </a:lnTo>
                    <a:cubicBezTo>
                      <a:pt x="2249" y="224"/>
                      <a:pt x="2158" y="72"/>
                      <a:pt x="2067" y="11"/>
                    </a:cubicBezTo>
                    <a:cubicBezTo>
                      <a:pt x="2038" y="4"/>
                      <a:pt x="2010" y="0"/>
                      <a:pt x="198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4" name="Google Shape;454;p26"/>
              <p:cNvSpPr/>
              <p:nvPr/>
            </p:nvSpPr>
            <p:spPr>
              <a:xfrm>
                <a:off x="7113408" y="2085419"/>
                <a:ext cx="60380" cy="55344"/>
              </a:xfrm>
              <a:custGeom>
                <a:rect b="b" l="l" r="r" t="t"/>
                <a:pathLst>
                  <a:path extrusionOk="0" h="1923" w="2098">
                    <a:moveTo>
                      <a:pt x="1862" y="0"/>
                    </a:moveTo>
                    <a:cubicBezTo>
                      <a:pt x="1802" y="0"/>
                      <a:pt x="1733" y="23"/>
                      <a:pt x="1672" y="69"/>
                    </a:cubicBezTo>
                    <a:lnTo>
                      <a:pt x="61" y="1497"/>
                    </a:lnTo>
                    <a:cubicBezTo>
                      <a:pt x="1" y="1588"/>
                      <a:pt x="1" y="1740"/>
                      <a:pt x="61" y="1832"/>
                    </a:cubicBezTo>
                    <a:cubicBezTo>
                      <a:pt x="122" y="1892"/>
                      <a:pt x="183" y="1923"/>
                      <a:pt x="213" y="1923"/>
                    </a:cubicBezTo>
                    <a:cubicBezTo>
                      <a:pt x="305" y="1923"/>
                      <a:pt x="335" y="1892"/>
                      <a:pt x="426" y="1832"/>
                    </a:cubicBezTo>
                    <a:lnTo>
                      <a:pt x="2007" y="403"/>
                    </a:lnTo>
                    <a:cubicBezTo>
                      <a:pt x="2098" y="312"/>
                      <a:pt x="2098" y="160"/>
                      <a:pt x="2007" y="69"/>
                    </a:cubicBezTo>
                    <a:cubicBezTo>
                      <a:pt x="1976" y="23"/>
                      <a:pt x="1923" y="0"/>
                      <a:pt x="18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5" name="Google Shape;455;p26"/>
              <p:cNvSpPr/>
              <p:nvPr/>
            </p:nvSpPr>
            <p:spPr>
              <a:xfrm>
                <a:off x="7255121" y="1687593"/>
                <a:ext cx="251969" cy="77015"/>
              </a:xfrm>
              <a:custGeom>
                <a:rect b="b" l="l" r="r" t="t"/>
                <a:pathLst>
                  <a:path extrusionOk="0" h="2676" w="8755">
                    <a:moveTo>
                      <a:pt x="290" y="1"/>
                    </a:moveTo>
                    <a:cubicBezTo>
                      <a:pt x="229" y="1"/>
                      <a:pt x="168" y="31"/>
                      <a:pt x="122" y="92"/>
                    </a:cubicBezTo>
                    <a:cubicBezTo>
                      <a:pt x="1" y="214"/>
                      <a:pt x="1" y="366"/>
                      <a:pt x="122" y="426"/>
                    </a:cubicBezTo>
                    <a:cubicBezTo>
                      <a:pt x="153" y="457"/>
                      <a:pt x="1125" y="1308"/>
                      <a:pt x="2645" y="1946"/>
                    </a:cubicBezTo>
                    <a:cubicBezTo>
                      <a:pt x="3739" y="2402"/>
                      <a:pt x="4925" y="2676"/>
                      <a:pt x="6019" y="2676"/>
                    </a:cubicBezTo>
                    <a:cubicBezTo>
                      <a:pt x="6901" y="2676"/>
                      <a:pt x="7721" y="2524"/>
                      <a:pt x="8572" y="2280"/>
                    </a:cubicBezTo>
                    <a:cubicBezTo>
                      <a:pt x="8694" y="2250"/>
                      <a:pt x="8755" y="2098"/>
                      <a:pt x="8694" y="1977"/>
                    </a:cubicBezTo>
                    <a:cubicBezTo>
                      <a:pt x="8670" y="1859"/>
                      <a:pt x="8574" y="1814"/>
                      <a:pt x="8475" y="1814"/>
                    </a:cubicBezTo>
                    <a:cubicBezTo>
                      <a:pt x="8446" y="1814"/>
                      <a:pt x="8417" y="1818"/>
                      <a:pt x="8390" y="1825"/>
                    </a:cubicBezTo>
                    <a:cubicBezTo>
                      <a:pt x="7590" y="2114"/>
                      <a:pt x="6809" y="2232"/>
                      <a:pt x="6069" y="2232"/>
                    </a:cubicBezTo>
                    <a:cubicBezTo>
                      <a:pt x="2924" y="2232"/>
                      <a:pt x="506" y="117"/>
                      <a:pt x="457" y="92"/>
                    </a:cubicBezTo>
                    <a:cubicBezTo>
                      <a:pt x="411" y="31"/>
                      <a:pt x="350" y="1"/>
                      <a:pt x="2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6" name="Google Shape;456;p26"/>
              <p:cNvSpPr/>
              <p:nvPr/>
            </p:nvSpPr>
            <p:spPr>
              <a:xfrm>
                <a:off x="7210512" y="2679265"/>
                <a:ext cx="437427" cy="157830"/>
              </a:xfrm>
              <a:custGeom>
                <a:rect b="b" l="l" r="r" t="t"/>
                <a:pathLst>
                  <a:path extrusionOk="0" h="5484" w="15199">
                    <a:moveTo>
                      <a:pt x="255" y="0"/>
                    </a:moveTo>
                    <a:cubicBezTo>
                      <a:pt x="186" y="0"/>
                      <a:pt x="125" y="23"/>
                      <a:pt x="92" y="73"/>
                    </a:cubicBezTo>
                    <a:cubicBezTo>
                      <a:pt x="1" y="195"/>
                      <a:pt x="1" y="347"/>
                      <a:pt x="122" y="438"/>
                    </a:cubicBezTo>
                    <a:cubicBezTo>
                      <a:pt x="153" y="438"/>
                      <a:pt x="2007" y="2049"/>
                      <a:pt x="4803" y="3417"/>
                    </a:cubicBezTo>
                    <a:cubicBezTo>
                      <a:pt x="6809" y="4420"/>
                      <a:pt x="9606" y="5484"/>
                      <a:pt x="12554" y="5484"/>
                    </a:cubicBezTo>
                    <a:cubicBezTo>
                      <a:pt x="13344" y="5484"/>
                      <a:pt x="14165" y="5423"/>
                      <a:pt x="14986" y="5210"/>
                    </a:cubicBezTo>
                    <a:cubicBezTo>
                      <a:pt x="15107" y="5210"/>
                      <a:pt x="15198" y="5058"/>
                      <a:pt x="15168" y="4967"/>
                    </a:cubicBezTo>
                    <a:cubicBezTo>
                      <a:pt x="15168" y="4835"/>
                      <a:pt x="15053" y="4748"/>
                      <a:pt x="14943" y="4748"/>
                    </a:cubicBezTo>
                    <a:cubicBezTo>
                      <a:pt x="14926" y="4748"/>
                      <a:pt x="14910" y="4750"/>
                      <a:pt x="14895" y="4754"/>
                    </a:cubicBezTo>
                    <a:cubicBezTo>
                      <a:pt x="14112" y="4924"/>
                      <a:pt x="13324" y="4998"/>
                      <a:pt x="12544" y="4998"/>
                    </a:cubicBezTo>
                    <a:cubicBezTo>
                      <a:pt x="9690" y="4998"/>
                      <a:pt x="6950" y="4000"/>
                      <a:pt x="5016" y="3022"/>
                    </a:cubicBezTo>
                    <a:cubicBezTo>
                      <a:pt x="2280" y="1654"/>
                      <a:pt x="426" y="43"/>
                      <a:pt x="426" y="43"/>
                    </a:cubicBezTo>
                    <a:cubicBezTo>
                      <a:pt x="372" y="15"/>
                      <a:pt x="311" y="0"/>
                      <a:pt x="25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7" name="Google Shape;457;p26"/>
              <p:cNvSpPr/>
              <p:nvPr/>
            </p:nvSpPr>
            <p:spPr>
              <a:xfrm>
                <a:off x="7328625" y="2836749"/>
                <a:ext cx="216972" cy="43199"/>
              </a:xfrm>
              <a:custGeom>
                <a:rect b="b" l="l" r="r" t="t"/>
                <a:pathLst>
                  <a:path extrusionOk="0" h="1501" w="7539">
                    <a:moveTo>
                      <a:pt x="266" y="1"/>
                    </a:moveTo>
                    <a:cubicBezTo>
                      <a:pt x="188" y="1"/>
                      <a:pt x="100" y="40"/>
                      <a:pt x="30" y="133"/>
                    </a:cubicBezTo>
                    <a:cubicBezTo>
                      <a:pt x="0" y="255"/>
                      <a:pt x="30" y="346"/>
                      <a:pt x="152" y="437"/>
                    </a:cubicBezTo>
                    <a:cubicBezTo>
                      <a:pt x="243" y="498"/>
                      <a:pt x="2310" y="1501"/>
                      <a:pt x="5046" y="1501"/>
                    </a:cubicBezTo>
                    <a:cubicBezTo>
                      <a:pt x="5775" y="1501"/>
                      <a:pt x="6535" y="1410"/>
                      <a:pt x="7295" y="1227"/>
                    </a:cubicBezTo>
                    <a:cubicBezTo>
                      <a:pt x="7447" y="1227"/>
                      <a:pt x="7538" y="1075"/>
                      <a:pt x="7477" y="954"/>
                    </a:cubicBezTo>
                    <a:cubicBezTo>
                      <a:pt x="7477" y="827"/>
                      <a:pt x="7372" y="764"/>
                      <a:pt x="7284" y="764"/>
                    </a:cubicBezTo>
                    <a:cubicBezTo>
                      <a:pt x="7266" y="764"/>
                      <a:pt x="7249" y="766"/>
                      <a:pt x="7234" y="771"/>
                    </a:cubicBezTo>
                    <a:cubicBezTo>
                      <a:pt x="6500" y="932"/>
                      <a:pt x="5781" y="996"/>
                      <a:pt x="5102" y="996"/>
                    </a:cubicBezTo>
                    <a:cubicBezTo>
                      <a:pt x="2439" y="996"/>
                      <a:pt x="383" y="12"/>
                      <a:pt x="334" y="12"/>
                    </a:cubicBezTo>
                    <a:cubicBezTo>
                      <a:pt x="313" y="4"/>
                      <a:pt x="290" y="1"/>
                      <a:pt x="266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8" name="Google Shape;458;p26"/>
              <p:cNvSpPr/>
              <p:nvPr/>
            </p:nvSpPr>
            <p:spPr>
              <a:xfrm>
                <a:off x="7206138" y="1112194"/>
                <a:ext cx="349073" cy="246529"/>
              </a:xfrm>
              <a:custGeom>
                <a:rect b="b" l="l" r="r" t="t"/>
                <a:pathLst>
                  <a:path extrusionOk="0" h="8566" w="12129">
                    <a:moveTo>
                      <a:pt x="8132" y="1"/>
                    </a:moveTo>
                    <a:cubicBezTo>
                      <a:pt x="6652" y="1"/>
                      <a:pt x="5946" y="1869"/>
                      <a:pt x="4560" y="2304"/>
                    </a:cubicBezTo>
                    <a:cubicBezTo>
                      <a:pt x="4182" y="2427"/>
                      <a:pt x="3854" y="2464"/>
                      <a:pt x="3564" y="2464"/>
                    </a:cubicBezTo>
                    <a:cubicBezTo>
                      <a:pt x="3143" y="2464"/>
                      <a:pt x="2802" y="2386"/>
                      <a:pt x="2503" y="2386"/>
                    </a:cubicBezTo>
                    <a:cubicBezTo>
                      <a:pt x="2148" y="2386"/>
                      <a:pt x="1852" y="2495"/>
                      <a:pt x="1551" y="2972"/>
                    </a:cubicBezTo>
                    <a:cubicBezTo>
                      <a:pt x="852" y="4158"/>
                      <a:pt x="1064" y="4401"/>
                      <a:pt x="548" y="5374"/>
                    </a:cubicBezTo>
                    <a:cubicBezTo>
                      <a:pt x="1" y="6377"/>
                      <a:pt x="1004" y="8231"/>
                      <a:pt x="1004" y="8231"/>
                    </a:cubicBezTo>
                    <a:lnTo>
                      <a:pt x="10518" y="8565"/>
                    </a:lnTo>
                    <a:cubicBezTo>
                      <a:pt x="10518" y="8565"/>
                      <a:pt x="11369" y="6924"/>
                      <a:pt x="11460" y="6164"/>
                    </a:cubicBezTo>
                    <a:cubicBezTo>
                      <a:pt x="11551" y="5374"/>
                      <a:pt x="10822" y="4401"/>
                      <a:pt x="10822" y="4401"/>
                    </a:cubicBezTo>
                    <a:cubicBezTo>
                      <a:pt x="10822" y="4401"/>
                      <a:pt x="12129" y="3033"/>
                      <a:pt x="10973" y="2456"/>
                    </a:cubicBezTo>
                    <a:cubicBezTo>
                      <a:pt x="10689" y="2309"/>
                      <a:pt x="10450" y="2255"/>
                      <a:pt x="10254" y="2255"/>
                    </a:cubicBezTo>
                    <a:cubicBezTo>
                      <a:pt x="9761" y="2255"/>
                      <a:pt x="9528" y="2597"/>
                      <a:pt x="9469" y="2700"/>
                    </a:cubicBezTo>
                    <a:lnTo>
                      <a:pt x="9469" y="2700"/>
                    </a:lnTo>
                    <a:cubicBezTo>
                      <a:pt x="9600" y="2447"/>
                      <a:pt x="10475" y="622"/>
                      <a:pt x="8694" y="85"/>
                    </a:cubicBezTo>
                    <a:cubicBezTo>
                      <a:pt x="8494" y="27"/>
                      <a:pt x="8308" y="1"/>
                      <a:pt x="8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9" name="Google Shape;459;p26"/>
              <p:cNvSpPr/>
              <p:nvPr/>
            </p:nvSpPr>
            <p:spPr>
              <a:xfrm>
                <a:off x="7202051" y="1382640"/>
                <a:ext cx="76727" cy="102169"/>
              </a:xfrm>
              <a:custGeom>
                <a:rect b="b" l="l" r="r" t="t"/>
                <a:pathLst>
                  <a:path extrusionOk="0" h="3550" w="2666">
                    <a:moveTo>
                      <a:pt x="1327" y="0"/>
                    </a:moveTo>
                    <a:cubicBezTo>
                      <a:pt x="949" y="0"/>
                      <a:pt x="445" y="172"/>
                      <a:pt x="264" y="1022"/>
                    </a:cubicBezTo>
                    <a:cubicBezTo>
                      <a:pt x="1" y="2286"/>
                      <a:pt x="1106" y="3549"/>
                      <a:pt x="2176" y="3549"/>
                    </a:cubicBezTo>
                    <a:cubicBezTo>
                      <a:pt x="2342" y="3549"/>
                      <a:pt x="2507" y="3519"/>
                      <a:pt x="2665" y="3454"/>
                    </a:cubicBezTo>
                    <a:cubicBezTo>
                      <a:pt x="2665" y="3423"/>
                      <a:pt x="2392" y="688"/>
                      <a:pt x="1784" y="80"/>
                    </a:cubicBezTo>
                    <a:cubicBezTo>
                      <a:pt x="1784" y="80"/>
                      <a:pt x="1585" y="0"/>
                      <a:pt x="1327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0" name="Google Shape;460;p26"/>
              <p:cNvSpPr/>
              <p:nvPr/>
            </p:nvSpPr>
            <p:spPr>
              <a:xfrm>
                <a:off x="7235004" y="1408197"/>
                <a:ext cx="40263" cy="58107"/>
              </a:xfrm>
              <a:custGeom>
                <a:rect b="b" l="l" r="r" t="t"/>
                <a:pathLst>
                  <a:path extrusionOk="0" h="2019" w="1399">
                    <a:moveTo>
                      <a:pt x="139" y="1"/>
                    </a:moveTo>
                    <a:cubicBezTo>
                      <a:pt x="92" y="1"/>
                      <a:pt x="48" y="23"/>
                      <a:pt x="31" y="73"/>
                    </a:cubicBezTo>
                    <a:cubicBezTo>
                      <a:pt x="1" y="134"/>
                      <a:pt x="1" y="256"/>
                      <a:pt x="61" y="286"/>
                    </a:cubicBezTo>
                    <a:cubicBezTo>
                      <a:pt x="61" y="286"/>
                      <a:pt x="852" y="833"/>
                      <a:pt x="1065" y="1897"/>
                    </a:cubicBezTo>
                    <a:cubicBezTo>
                      <a:pt x="1065" y="1958"/>
                      <a:pt x="1125" y="2019"/>
                      <a:pt x="1217" y="2019"/>
                    </a:cubicBezTo>
                    <a:cubicBezTo>
                      <a:pt x="1308" y="2019"/>
                      <a:pt x="1369" y="1928"/>
                      <a:pt x="1399" y="1867"/>
                    </a:cubicBezTo>
                    <a:cubicBezTo>
                      <a:pt x="1156" y="681"/>
                      <a:pt x="305" y="73"/>
                      <a:pt x="244" y="43"/>
                    </a:cubicBezTo>
                    <a:cubicBezTo>
                      <a:pt x="217" y="16"/>
                      <a:pt x="177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1" name="Google Shape;461;p26"/>
              <p:cNvSpPr/>
              <p:nvPr/>
            </p:nvSpPr>
            <p:spPr>
              <a:xfrm>
                <a:off x="7228874" y="1429292"/>
                <a:ext cx="35025" cy="15138"/>
              </a:xfrm>
              <a:custGeom>
                <a:rect b="b" l="l" r="r" t="t"/>
                <a:pathLst>
                  <a:path extrusionOk="0" h="526" w="1217">
                    <a:moveTo>
                      <a:pt x="943" y="0"/>
                    </a:moveTo>
                    <a:cubicBezTo>
                      <a:pt x="571" y="0"/>
                      <a:pt x="150" y="222"/>
                      <a:pt x="123" y="222"/>
                    </a:cubicBezTo>
                    <a:cubicBezTo>
                      <a:pt x="62" y="252"/>
                      <a:pt x="1" y="374"/>
                      <a:pt x="62" y="435"/>
                    </a:cubicBezTo>
                    <a:cubicBezTo>
                      <a:pt x="92" y="465"/>
                      <a:pt x="153" y="526"/>
                      <a:pt x="214" y="526"/>
                    </a:cubicBezTo>
                    <a:cubicBezTo>
                      <a:pt x="214" y="526"/>
                      <a:pt x="244" y="526"/>
                      <a:pt x="244" y="465"/>
                    </a:cubicBezTo>
                    <a:cubicBezTo>
                      <a:pt x="355" y="437"/>
                      <a:pt x="667" y="309"/>
                      <a:pt x="928" y="309"/>
                    </a:cubicBezTo>
                    <a:cubicBezTo>
                      <a:pt x="954" y="309"/>
                      <a:pt x="979" y="310"/>
                      <a:pt x="1004" y="313"/>
                    </a:cubicBezTo>
                    <a:cubicBezTo>
                      <a:pt x="1018" y="327"/>
                      <a:pt x="1036" y="333"/>
                      <a:pt x="1054" y="333"/>
                    </a:cubicBezTo>
                    <a:cubicBezTo>
                      <a:pt x="1115" y="333"/>
                      <a:pt x="1186" y="269"/>
                      <a:pt x="1186" y="222"/>
                    </a:cubicBezTo>
                    <a:cubicBezTo>
                      <a:pt x="1217" y="131"/>
                      <a:pt x="1156" y="9"/>
                      <a:pt x="1065" y="9"/>
                    </a:cubicBezTo>
                    <a:cubicBezTo>
                      <a:pt x="1025" y="3"/>
                      <a:pt x="985" y="0"/>
                      <a:pt x="94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2" name="Google Shape;462;p26"/>
              <p:cNvSpPr/>
              <p:nvPr/>
            </p:nvSpPr>
            <p:spPr>
              <a:xfrm>
                <a:off x="7472957" y="1382640"/>
                <a:ext cx="77591" cy="102169"/>
              </a:xfrm>
              <a:custGeom>
                <a:rect b="b" l="l" r="r" t="t"/>
                <a:pathLst>
                  <a:path extrusionOk="0" h="3550" w="2696">
                    <a:moveTo>
                      <a:pt x="1369" y="0"/>
                    </a:moveTo>
                    <a:cubicBezTo>
                      <a:pt x="1112" y="0"/>
                      <a:pt x="912" y="80"/>
                      <a:pt x="912" y="80"/>
                    </a:cubicBezTo>
                    <a:cubicBezTo>
                      <a:pt x="304" y="688"/>
                      <a:pt x="0" y="3423"/>
                      <a:pt x="31" y="3454"/>
                    </a:cubicBezTo>
                    <a:cubicBezTo>
                      <a:pt x="190" y="3519"/>
                      <a:pt x="354" y="3549"/>
                      <a:pt x="520" y="3549"/>
                    </a:cubicBezTo>
                    <a:cubicBezTo>
                      <a:pt x="1591" y="3549"/>
                      <a:pt x="2695" y="2286"/>
                      <a:pt x="2432" y="1022"/>
                    </a:cubicBezTo>
                    <a:cubicBezTo>
                      <a:pt x="2251" y="172"/>
                      <a:pt x="1748" y="0"/>
                      <a:pt x="1369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" name="Google Shape;463;p26"/>
              <p:cNvSpPr/>
              <p:nvPr/>
            </p:nvSpPr>
            <p:spPr>
              <a:xfrm>
                <a:off x="7477332" y="1408197"/>
                <a:ext cx="40263" cy="58107"/>
              </a:xfrm>
              <a:custGeom>
                <a:rect b="b" l="l" r="r" t="t"/>
                <a:pathLst>
                  <a:path extrusionOk="0" h="2019" w="1399">
                    <a:moveTo>
                      <a:pt x="1260" y="1"/>
                    </a:moveTo>
                    <a:cubicBezTo>
                      <a:pt x="1222" y="1"/>
                      <a:pt x="1183" y="16"/>
                      <a:pt x="1155" y="43"/>
                    </a:cubicBezTo>
                    <a:cubicBezTo>
                      <a:pt x="1095" y="73"/>
                      <a:pt x="243" y="681"/>
                      <a:pt x="0" y="1867"/>
                    </a:cubicBezTo>
                    <a:cubicBezTo>
                      <a:pt x="0" y="1928"/>
                      <a:pt x="31" y="2019"/>
                      <a:pt x="183" y="2019"/>
                    </a:cubicBezTo>
                    <a:cubicBezTo>
                      <a:pt x="274" y="2019"/>
                      <a:pt x="335" y="1958"/>
                      <a:pt x="335" y="1897"/>
                    </a:cubicBezTo>
                    <a:cubicBezTo>
                      <a:pt x="517" y="833"/>
                      <a:pt x="1338" y="286"/>
                      <a:pt x="1338" y="286"/>
                    </a:cubicBezTo>
                    <a:cubicBezTo>
                      <a:pt x="1399" y="256"/>
                      <a:pt x="1399" y="134"/>
                      <a:pt x="1368" y="73"/>
                    </a:cubicBezTo>
                    <a:cubicBezTo>
                      <a:pt x="1351" y="23"/>
                      <a:pt x="1307" y="1"/>
                      <a:pt x="126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4" name="Google Shape;464;p26"/>
              <p:cNvSpPr/>
              <p:nvPr/>
            </p:nvSpPr>
            <p:spPr>
              <a:xfrm>
                <a:off x="7488700" y="1429292"/>
                <a:ext cx="35025" cy="15138"/>
              </a:xfrm>
              <a:custGeom>
                <a:rect b="b" l="l" r="r" t="t"/>
                <a:pathLst>
                  <a:path extrusionOk="0" h="526" w="1217">
                    <a:moveTo>
                      <a:pt x="274" y="0"/>
                    </a:moveTo>
                    <a:cubicBezTo>
                      <a:pt x="233" y="0"/>
                      <a:pt x="192" y="3"/>
                      <a:pt x="152" y="9"/>
                    </a:cubicBezTo>
                    <a:cubicBezTo>
                      <a:pt x="61" y="9"/>
                      <a:pt x="0" y="131"/>
                      <a:pt x="31" y="222"/>
                    </a:cubicBezTo>
                    <a:cubicBezTo>
                      <a:pt x="31" y="269"/>
                      <a:pt x="102" y="333"/>
                      <a:pt x="163" y="333"/>
                    </a:cubicBezTo>
                    <a:cubicBezTo>
                      <a:pt x="182" y="333"/>
                      <a:pt x="199" y="327"/>
                      <a:pt x="213" y="313"/>
                    </a:cubicBezTo>
                    <a:cubicBezTo>
                      <a:pt x="238" y="310"/>
                      <a:pt x="263" y="309"/>
                      <a:pt x="289" y="309"/>
                    </a:cubicBezTo>
                    <a:cubicBezTo>
                      <a:pt x="551" y="309"/>
                      <a:pt x="862" y="437"/>
                      <a:pt x="973" y="465"/>
                    </a:cubicBezTo>
                    <a:cubicBezTo>
                      <a:pt x="943" y="526"/>
                      <a:pt x="973" y="526"/>
                      <a:pt x="1004" y="526"/>
                    </a:cubicBezTo>
                    <a:cubicBezTo>
                      <a:pt x="1064" y="526"/>
                      <a:pt x="1125" y="465"/>
                      <a:pt x="1155" y="435"/>
                    </a:cubicBezTo>
                    <a:cubicBezTo>
                      <a:pt x="1216" y="374"/>
                      <a:pt x="1155" y="252"/>
                      <a:pt x="1095" y="222"/>
                    </a:cubicBezTo>
                    <a:cubicBezTo>
                      <a:pt x="1067" y="222"/>
                      <a:pt x="646" y="0"/>
                      <a:pt x="2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5" name="Google Shape;465;p26"/>
              <p:cNvSpPr/>
              <p:nvPr/>
            </p:nvSpPr>
            <p:spPr>
              <a:xfrm>
                <a:off x="7292737" y="1503027"/>
                <a:ext cx="172363" cy="149598"/>
              </a:xfrm>
              <a:custGeom>
                <a:rect b="b" l="l" r="r" t="t"/>
                <a:pathLst>
                  <a:path extrusionOk="0" h="5198" w="5989">
                    <a:moveTo>
                      <a:pt x="426" y="0"/>
                    </a:moveTo>
                    <a:lnTo>
                      <a:pt x="62" y="3526"/>
                    </a:lnTo>
                    <a:lnTo>
                      <a:pt x="1" y="4256"/>
                    </a:lnTo>
                    <a:cubicBezTo>
                      <a:pt x="1" y="4256"/>
                      <a:pt x="1125" y="5198"/>
                      <a:pt x="3010" y="5198"/>
                    </a:cubicBezTo>
                    <a:cubicBezTo>
                      <a:pt x="4864" y="5198"/>
                      <a:pt x="5989" y="4256"/>
                      <a:pt x="5989" y="4256"/>
                    </a:cubicBezTo>
                    <a:lnTo>
                      <a:pt x="5685" y="2037"/>
                    </a:lnTo>
                    <a:lnTo>
                      <a:pt x="5472" y="0"/>
                    </a:ln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6" name="Google Shape;466;p26"/>
              <p:cNvSpPr/>
              <p:nvPr/>
            </p:nvSpPr>
            <p:spPr>
              <a:xfrm>
                <a:off x="7294492" y="1503027"/>
                <a:ext cx="163614" cy="103953"/>
              </a:xfrm>
              <a:custGeom>
                <a:rect b="b" l="l" r="r" t="t"/>
                <a:pathLst>
                  <a:path extrusionOk="0" h="3612" w="5685">
                    <a:moveTo>
                      <a:pt x="365" y="0"/>
                    </a:moveTo>
                    <a:lnTo>
                      <a:pt x="1" y="3526"/>
                    </a:lnTo>
                    <a:cubicBezTo>
                      <a:pt x="480" y="3585"/>
                      <a:pt x="924" y="3611"/>
                      <a:pt x="1336" y="3611"/>
                    </a:cubicBezTo>
                    <a:cubicBezTo>
                      <a:pt x="3899" y="3611"/>
                      <a:pt x="5187" y="2591"/>
                      <a:pt x="5685" y="2067"/>
                    </a:cubicBezTo>
                    <a:lnTo>
                      <a:pt x="5411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7" name="Google Shape;467;p26"/>
              <p:cNvSpPr/>
              <p:nvPr/>
            </p:nvSpPr>
            <p:spPr>
              <a:xfrm>
                <a:off x="7237623" y="1268873"/>
                <a:ext cx="272978" cy="319717"/>
              </a:xfrm>
              <a:custGeom>
                <a:rect b="b" l="l" r="r" t="t"/>
                <a:pathLst>
                  <a:path extrusionOk="0" h="11109" w="9485">
                    <a:moveTo>
                      <a:pt x="4974" y="0"/>
                    </a:moveTo>
                    <a:cubicBezTo>
                      <a:pt x="3590" y="0"/>
                      <a:pt x="2073" y="356"/>
                      <a:pt x="730" y="1297"/>
                    </a:cubicBezTo>
                    <a:cubicBezTo>
                      <a:pt x="274" y="1601"/>
                      <a:pt x="1" y="2148"/>
                      <a:pt x="92" y="2696"/>
                    </a:cubicBezTo>
                    <a:cubicBezTo>
                      <a:pt x="153" y="3364"/>
                      <a:pt x="274" y="4367"/>
                      <a:pt x="548" y="5431"/>
                    </a:cubicBezTo>
                    <a:cubicBezTo>
                      <a:pt x="670" y="5948"/>
                      <a:pt x="822" y="6434"/>
                      <a:pt x="974" y="6921"/>
                    </a:cubicBezTo>
                    <a:cubicBezTo>
                      <a:pt x="1612" y="8866"/>
                      <a:pt x="2676" y="10720"/>
                      <a:pt x="4469" y="11054"/>
                    </a:cubicBezTo>
                    <a:cubicBezTo>
                      <a:pt x="4651" y="11091"/>
                      <a:pt x="4828" y="11108"/>
                      <a:pt x="4998" y="11108"/>
                    </a:cubicBezTo>
                    <a:cubicBezTo>
                      <a:pt x="6817" y="11108"/>
                      <a:pt x="7969" y="9119"/>
                      <a:pt x="8664" y="6951"/>
                    </a:cubicBezTo>
                    <a:cubicBezTo>
                      <a:pt x="8816" y="6465"/>
                      <a:pt x="8937" y="5948"/>
                      <a:pt x="9059" y="5431"/>
                    </a:cubicBezTo>
                    <a:cubicBezTo>
                      <a:pt x="9393" y="3851"/>
                      <a:pt x="9484" y="2392"/>
                      <a:pt x="9363" y="1875"/>
                    </a:cubicBezTo>
                    <a:cubicBezTo>
                      <a:pt x="9174" y="967"/>
                      <a:pt x="7254" y="0"/>
                      <a:pt x="4974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8" name="Google Shape;468;p26"/>
              <p:cNvSpPr/>
              <p:nvPr/>
            </p:nvSpPr>
            <p:spPr>
              <a:xfrm>
                <a:off x="7331244" y="1499861"/>
                <a:ext cx="94485" cy="21556"/>
              </a:xfrm>
              <a:custGeom>
                <a:rect b="b" l="l" r="r" t="t"/>
                <a:pathLst>
                  <a:path extrusionOk="0" h="749" w="3283">
                    <a:moveTo>
                      <a:pt x="139" y="1"/>
                    </a:moveTo>
                    <a:cubicBezTo>
                      <a:pt x="94" y="1"/>
                      <a:pt x="50" y="22"/>
                      <a:pt x="31" y="80"/>
                    </a:cubicBezTo>
                    <a:cubicBezTo>
                      <a:pt x="0" y="141"/>
                      <a:pt x="0" y="232"/>
                      <a:pt x="61" y="262"/>
                    </a:cubicBezTo>
                    <a:cubicBezTo>
                      <a:pt x="91" y="293"/>
                      <a:pt x="791" y="749"/>
                      <a:pt x="1672" y="749"/>
                    </a:cubicBezTo>
                    <a:lnTo>
                      <a:pt x="1702" y="749"/>
                    </a:lnTo>
                    <a:cubicBezTo>
                      <a:pt x="2645" y="749"/>
                      <a:pt x="3253" y="262"/>
                      <a:pt x="3253" y="262"/>
                    </a:cubicBezTo>
                    <a:cubicBezTo>
                      <a:pt x="3283" y="232"/>
                      <a:pt x="3283" y="141"/>
                      <a:pt x="3253" y="80"/>
                    </a:cubicBezTo>
                    <a:cubicBezTo>
                      <a:pt x="3237" y="50"/>
                      <a:pt x="3207" y="34"/>
                      <a:pt x="3173" y="34"/>
                    </a:cubicBezTo>
                    <a:cubicBezTo>
                      <a:pt x="3139" y="34"/>
                      <a:pt x="3101" y="50"/>
                      <a:pt x="3070" y="80"/>
                    </a:cubicBezTo>
                    <a:cubicBezTo>
                      <a:pt x="3070" y="80"/>
                      <a:pt x="2584" y="475"/>
                      <a:pt x="1702" y="475"/>
                    </a:cubicBezTo>
                    <a:lnTo>
                      <a:pt x="1672" y="475"/>
                    </a:lnTo>
                    <a:cubicBezTo>
                      <a:pt x="851" y="445"/>
                      <a:pt x="213" y="19"/>
                      <a:pt x="213" y="19"/>
                    </a:cubicBezTo>
                    <a:cubicBezTo>
                      <a:pt x="191" y="8"/>
                      <a:pt x="164" y="1"/>
                      <a:pt x="1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9" name="Google Shape;469;p26"/>
              <p:cNvSpPr/>
              <p:nvPr/>
            </p:nvSpPr>
            <p:spPr>
              <a:xfrm>
                <a:off x="7370615" y="1441783"/>
                <a:ext cx="28003" cy="39400"/>
              </a:xfrm>
              <a:custGeom>
                <a:rect b="b" l="l" r="r" t="t"/>
                <a:pathLst>
                  <a:path extrusionOk="0" h="1369" w="973">
                    <a:moveTo>
                      <a:pt x="638" y="1"/>
                    </a:moveTo>
                    <a:cubicBezTo>
                      <a:pt x="547" y="31"/>
                      <a:pt x="517" y="122"/>
                      <a:pt x="517" y="183"/>
                    </a:cubicBezTo>
                    <a:cubicBezTo>
                      <a:pt x="608" y="457"/>
                      <a:pt x="669" y="882"/>
                      <a:pt x="669" y="1034"/>
                    </a:cubicBezTo>
                    <a:cubicBezTo>
                      <a:pt x="633" y="1043"/>
                      <a:pt x="592" y="1047"/>
                      <a:pt x="548" y="1047"/>
                    </a:cubicBezTo>
                    <a:cubicBezTo>
                      <a:pt x="440" y="1047"/>
                      <a:pt x="311" y="1025"/>
                      <a:pt x="182" y="1004"/>
                    </a:cubicBezTo>
                    <a:cubicBezTo>
                      <a:pt x="91" y="1004"/>
                      <a:pt x="0" y="1034"/>
                      <a:pt x="0" y="1095"/>
                    </a:cubicBezTo>
                    <a:cubicBezTo>
                      <a:pt x="0" y="1186"/>
                      <a:pt x="30" y="1308"/>
                      <a:pt x="91" y="1308"/>
                    </a:cubicBezTo>
                    <a:cubicBezTo>
                      <a:pt x="213" y="1338"/>
                      <a:pt x="395" y="1368"/>
                      <a:pt x="547" y="1368"/>
                    </a:cubicBezTo>
                    <a:cubicBezTo>
                      <a:pt x="638" y="1368"/>
                      <a:pt x="760" y="1368"/>
                      <a:pt x="851" y="1216"/>
                    </a:cubicBezTo>
                    <a:cubicBezTo>
                      <a:pt x="942" y="1186"/>
                      <a:pt x="973" y="1156"/>
                      <a:pt x="973" y="1065"/>
                    </a:cubicBezTo>
                    <a:cubicBezTo>
                      <a:pt x="973" y="882"/>
                      <a:pt x="851" y="244"/>
                      <a:pt x="821" y="122"/>
                    </a:cubicBezTo>
                    <a:cubicBezTo>
                      <a:pt x="790" y="31"/>
                      <a:pt x="699" y="1"/>
                      <a:pt x="63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0" name="Google Shape;470;p26"/>
              <p:cNvSpPr/>
              <p:nvPr/>
            </p:nvSpPr>
            <p:spPr>
              <a:xfrm>
                <a:off x="7217506" y="1245417"/>
                <a:ext cx="301557" cy="138777"/>
              </a:xfrm>
              <a:custGeom>
                <a:rect b="b" l="l" r="r" t="t"/>
                <a:pathLst>
                  <a:path extrusionOk="0" h="4822" w="10478">
                    <a:moveTo>
                      <a:pt x="5642" y="0"/>
                    </a:moveTo>
                    <a:cubicBezTo>
                      <a:pt x="4967" y="0"/>
                      <a:pt x="4246" y="104"/>
                      <a:pt x="3496" y="349"/>
                    </a:cubicBezTo>
                    <a:cubicBezTo>
                      <a:pt x="1" y="1504"/>
                      <a:pt x="457" y="2751"/>
                      <a:pt x="639" y="3207"/>
                    </a:cubicBezTo>
                    <a:cubicBezTo>
                      <a:pt x="821" y="3663"/>
                      <a:pt x="821" y="4544"/>
                      <a:pt x="1065" y="4605"/>
                    </a:cubicBezTo>
                    <a:cubicBezTo>
                      <a:pt x="1069" y="4607"/>
                      <a:pt x="1073" y="4608"/>
                      <a:pt x="1077" y="4608"/>
                    </a:cubicBezTo>
                    <a:cubicBezTo>
                      <a:pt x="1137" y="4608"/>
                      <a:pt x="1219" y="4411"/>
                      <a:pt x="1247" y="4240"/>
                    </a:cubicBezTo>
                    <a:cubicBezTo>
                      <a:pt x="1277" y="4058"/>
                      <a:pt x="1277" y="3875"/>
                      <a:pt x="1247" y="3663"/>
                    </a:cubicBezTo>
                    <a:cubicBezTo>
                      <a:pt x="1186" y="3419"/>
                      <a:pt x="1156" y="2842"/>
                      <a:pt x="1551" y="2447"/>
                    </a:cubicBezTo>
                    <a:cubicBezTo>
                      <a:pt x="2068" y="1930"/>
                      <a:pt x="2524" y="2143"/>
                      <a:pt x="2980" y="1626"/>
                    </a:cubicBezTo>
                    <a:cubicBezTo>
                      <a:pt x="3356" y="1228"/>
                      <a:pt x="4537" y="958"/>
                      <a:pt x="5609" y="958"/>
                    </a:cubicBezTo>
                    <a:cubicBezTo>
                      <a:pt x="6010" y="958"/>
                      <a:pt x="6396" y="996"/>
                      <a:pt x="6718" y="1079"/>
                    </a:cubicBezTo>
                    <a:cubicBezTo>
                      <a:pt x="7843" y="1383"/>
                      <a:pt x="8390" y="1839"/>
                      <a:pt x="8907" y="1960"/>
                    </a:cubicBezTo>
                    <a:cubicBezTo>
                      <a:pt x="9454" y="2082"/>
                      <a:pt x="9363" y="2872"/>
                      <a:pt x="9484" y="3024"/>
                    </a:cubicBezTo>
                    <a:cubicBezTo>
                      <a:pt x="9606" y="3176"/>
                      <a:pt x="9575" y="4696"/>
                      <a:pt x="9788" y="4818"/>
                    </a:cubicBezTo>
                    <a:cubicBezTo>
                      <a:pt x="9796" y="4820"/>
                      <a:pt x="9804" y="4821"/>
                      <a:pt x="9811" y="4821"/>
                    </a:cubicBezTo>
                    <a:cubicBezTo>
                      <a:pt x="10085" y="4821"/>
                      <a:pt x="10477" y="3298"/>
                      <a:pt x="10123" y="2234"/>
                    </a:cubicBezTo>
                    <a:cubicBezTo>
                      <a:pt x="9861" y="1331"/>
                      <a:pt x="8058" y="0"/>
                      <a:pt x="564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1" name="Google Shape;471;p26"/>
              <p:cNvSpPr/>
              <p:nvPr/>
            </p:nvSpPr>
            <p:spPr>
              <a:xfrm>
                <a:off x="7506198" y="1665979"/>
                <a:ext cx="782960" cy="726637"/>
              </a:xfrm>
              <a:custGeom>
                <a:rect b="b" l="l" r="r" t="t"/>
                <a:pathLst>
                  <a:path extrusionOk="0" h="25248" w="27205">
                    <a:moveTo>
                      <a:pt x="3979" y="1"/>
                    </a:moveTo>
                    <a:cubicBezTo>
                      <a:pt x="3680" y="1"/>
                      <a:pt x="3376" y="37"/>
                      <a:pt x="3070" y="114"/>
                    </a:cubicBezTo>
                    <a:cubicBezTo>
                      <a:pt x="1155" y="600"/>
                      <a:pt x="0" y="2576"/>
                      <a:pt x="487" y="4521"/>
                    </a:cubicBezTo>
                    <a:lnTo>
                      <a:pt x="760" y="5585"/>
                    </a:lnTo>
                    <a:cubicBezTo>
                      <a:pt x="821" y="5919"/>
                      <a:pt x="943" y="6284"/>
                      <a:pt x="1003" y="6618"/>
                    </a:cubicBezTo>
                    <a:lnTo>
                      <a:pt x="1581" y="8655"/>
                    </a:lnTo>
                    <a:cubicBezTo>
                      <a:pt x="1763" y="9354"/>
                      <a:pt x="1976" y="10022"/>
                      <a:pt x="2189" y="10722"/>
                    </a:cubicBezTo>
                    <a:cubicBezTo>
                      <a:pt x="2371" y="11390"/>
                      <a:pt x="2614" y="12089"/>
                      <a:pt x="2827" y="12758"/>
                    </a:cubicBezTo>
                    <a:cubicBezTo>
                      <a:pt x="3253" y="14126"/>
                      <a:pt x="3739" y="15494"/>
                      <a:pt x="4286" y="16861"/>
                    </a:cubicBezTo>
                    <a:cubicBezTo>
                      <a:pt x="4560" y="17561"/>
                      <a:pt x="4803" y="18290"/>
                      <a:pt x="5107" y="18959"/>
                    </a:cubicBezTo>
                    <a:cubicBezTo>
                      <a:pt x="5411" y="19658"/>
                      <a:pt x="5776" y="20327"/>
                      <a:pt x="6140" y="21086"/>
                    </a:cubicBezTo>
                    <a:cubicBezTo>
                      <a:pt x="6323" y="21482"/>
                      <a:pt x="6566" y="21846"/>
                      <a:pt x="6839" y="22272"/>
                    </a:cubicBezTo>
                    <a:cubicBezTo>
                      <a:pt x="6931" y="22454"/>
                      <a:pt x="7083" y="22697"/>
                      <a:pt x="7295" y="22910"/>
                    </a:cubicBezTo>
                    <a:cubicBezTo>
                      <a:pt x="7478" y="23153"/>
                      <a:pt x="7660" y="23397"/>
                      <a:pt x="7994" y="23700"/>
                    </a:cubicBezTo>
                    <a:cubicBezTo>
                      <a:pt x="8146" y="23913"/>
                      <a:pt x="8390" y="24065"/>
                      <a:pt x="8663" y="24248"/>
                    </a:cubicBezTo>
                    <a:cubicBezTo>
                      <a:pt x="8694" y="24278"/>
                      <a:pt x="8724" y="24308"/>
                      <a:pt x="8754" y="24308"/>
                    </a:cubicBezTo>
                    <a:lnTo>
                      <a:pt x="8846" y="24369"/>
                    </a:lnTo>
                    <a:lnTo>
                      <a:pt x="8998" y="24430"/>
                    </a:lnTo>
                    <a:lnTo>
                      <a:pt x="9058" y="24460"/>
                    </a:lnTo>
                    <a:lnTo>
                      <a:pt x="9149" y="24521"/>
                    </a:lnTo>
                    <a:lnTo>
                      <a:pt x="9301" y="24582"/>
                    </a:lnTo>
                    <a:cubicBezTo>
                      <a:pt x="9332" y="24612"/>
                      <a:pt x="9393" y="24673"/>
                      <a:pt x="9453" y="24673"/>
                    </a:cubicBezTo>
                    <a:lnTo>
                      <a:pt x="9575" y="24704"/>
                    </a:lnTo>
                    <a:cubicBezTo>
                      <a:pt x="9666" y="24704"/>
                      <a:pt x="9757" y="24734"/>
                      <a:pt x="9818" y="24764"/>
                    </a:cubicBezTo>
                    <a:cubicBezTo>
                      <a:pt x="9909" y="24825"/>
                      <a:pt x="9970" y="24825"/>
                      <a:pt x="10061" y="24856"/>
                    </a:cubicBezTo>
                    <a:lnTo>
                      <a:pt x="10274" y="24916"/>
                    </a:lnTo>
                    <a:cubicBezTo>
                      <a:pt x="10578" y="25007"/>
                      <a:pt x="10852" y="25038"/>
                      <a:pt x="11095" y="25068"/>
                    </a:cubicBezTo>
                    <a:cubicBezTo>
                      <a:pt x="11338" y="25129"/>
                      <a:pt x="11581" y="25129"/>
                      <a:pt x="11794" y="25159"/>
                    </a:cubicBezTo>
                    <a:cubicBezTo>
                      <a:pt x="12250" y="25190"/>
                      <a:pt x="12675" y="25220"/>
                      <a:pt x="13101" y="25220"/>
                    </a:cubicBezTo>
                    <a:cubicBezTo>
                      <a:pt x="13223" y="25241"/>
                      <a:pt x="13351" y="25247"/>
                      <a:pt x="13483" y="25247"/>
                    </a:cubicBezTo>
                    <a:cubicBezTo>
                      <a:pt x="13746" y="25247"/>
                      <a:pt x="14023" y="25220"/>
                      <a:pt x="14286" y="25220"/>
                    </a:cubicBezTo>
                    <a:cubicBezTo>
                      <a:pt x="15077" y="25190"/>
                      <a:pt x="15806" y="25159"/>
                      <a:pt x="16566" y="25068"/>
                    </a:cubicBezTo>
                    <a:cubicBezTo>
                      <a:pt x="18025" y="24977"/>
                      <a:pt x="19454" y="24734"/>
                      <a:pt x="20882" y="24521"/>
                    </a:cubicBezTo>
                    <a:cubicBezTo>
                      <a:pt x="21612" y="24400"/>
                      <a:pt x="22280" y="24278"/>
                      <a:pt x="23010" y="24126"/>
                    </a:cubicBezTo>
                    <a:lnTo>
                      <a:pt x="24074" y="23913"/>
                    </a:lnTo>
                    <a:cubicBezTo>
                      <a:pt x="24256" y="23852"/>
                      <a:pt x="24408" y="23822"/>
                      <a:pt x="24621" y="23792"/>
                    </a:cubicBezTo>
                    <a:lnTo>
                      <a:pt x="25138" y="23670"/>
                    </a:lnTo>
                    <a:cubicBezTo>
                      <a:pt x="26293" y="23457"/>
                      <a:pt x="27083" y="22424"/>
                      <a:pt x="27205" y="21178"/>
                    </a:cubicBezTo>
                    <a:cubicBezTo>
                      <a:pt x="27116" y="19877"/>
                      <a:pt x="26049" y="18835"/>
                      <a:pt x="24760" y="18835"/>
                    </a:cubicBezTo>
                    <a:cubicBezTo>
                      <a:pt x="24724" y="18835"/>
                      <a:pt x="24688" y="18836"/>
                      <a:pt x="24651" y="18837"/>
                    </a:cubicBezTo>
                    <a:lnTo>
                      <a:pt x="24560" y="18837"/>
                    </a:lnTo>
                    <a:lnTo>
                      <a:pt x="22524" y="18959"/>
                    </a:lnTo>
                    <a:cubicBezTo>
                      <a:pt x="21824" y="18989"/>
                      <a:pt x="21156" y="18989"/>
                      <a:pt x="20457" y="19050"/>
                    </a:cubicBezTo>
                    <a:cubicBezTo>
                      <a:pt x="19089" y="19111"/>
                      <a:pt x="17721" y="19111"/>
                      <a:pt x="16414" y="19111"/>
                    </a:cubicBezTo>
                    <a:cubicBezTo>
                      <a:pt x="15745" y="19111"/>
                      <a:pt x="15107" y="19080"/>
                      <a:pt x="14469" y="19050"/>
                    </a:cubicBezTo>
                    <a:cubicBezTo>
                      <a:pt x="14165" y="18989"/>
                      <a:pt x="13861" y="18989"/>
                      <a:pt x="13557" y="18959"/>
                    </a:cubicBezTo>
                    <a:cubicBezTo>
                      <a:pt x="13283" y="18928"/>
                      <a:pt x="12979" y="18898"/>
                      <a:pt x="12767" y="18837"/>
                    </a:cubicBezTo>
                    <a:lnTo>
                      <a:pt x="12554" y="18837"/>
                    </a:lnTo>
                    <a:cubicBezTo>
                      <a:pt x="12523" y="18837"/>
                      <a:pt x="12523" y="18807"/>
                      <a:pt x="12523" y="18807"/>
                    </a:cubicBezTo>
                    <a:cubicBezTo>
                      <a:pt x="12463" y="18685"/>
                      <a:pt x="12402" y="18594"/>
                      <a:pt x="12341" y="18472"/>
                    </a:cubicBezTo>
                    <a:cubicBezTo>
                      <a:pt x="12311" y="18351"/>
                      <a:pt x="12219" y="18229"/>
                      <a:pt x="12189" y="18138"/>
                    </a:cubicBezTo>
                    <a:cubicBezTo>
                      <a:pt x="11946" y="17591"/>
                      <a:pt x="11733" y="17013"/>
                      <a:pt x="11490" y="16406"/>
                    </a:cubicBezTo>
                    <a:cubicBezTo>
                      <a:pt x="11277" y="15798"/>
                      <a:pt x="11095" y="15190"/>
                      <a:pt x="10852" y="14551"/>
                    </a:cubicBezTo>
                    <a:cubicBezTo>
                      <a:pt x="10426" y="13305"/>
                      <a:pt x="10031" y="11998"/>
                      <a:pt x="9636" y="10691"/>
                    </a:cubicBezTo>
                    <a:lnTo>
                      <a:pt x="9058" y="8715"/>
                    </a:lnTo>
                    <a:lnTo>
                      <a:pt x="8511" y="6740"/>
                    </a:lnTo>
                    <a:lnTo>
                      <a:pt x="7964" y="4703"/>
                    </a:lnTo>
                    <a:lnTo>
                      <a:pt x="7447" y="2728"/>
                    </a:lnTo>
                    <a:lnTo>
                      <a:pt x="7447" y="2697"/>
                    </a:lnTo>
                    <a:cubicBezTo>
                      <a:pt x="7012" y="1057"/>
                      <a:pt x="5582" y="1"/>
                      <a:pt x="39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2" name="Google Shape;472;p26"/>
              <p:cNvSpPr/>
              <p:nvPr/>
            </p:nvSpPr>
            <p:spPr>
              <a:xfrm>
                <a:off x="7793135" y="2197603"/>
                <a:ext cx="73504" cy="64755"/>
              </a:xfrm>
              <a:custGeom>
                <a:rect b="b" l="l" r="r" t="t"/>
                <a:pathLst>
                  <a:path extrusionOk="0" h="2250" w="2554">
                    <a:moveTo>
                      <a:pt x="2280" y="0"/>
                    </a:moveTo>
                    <a:cubicBezTo>
                      <a:pt x="1216" y="791"/>
                      <a:pt x="152" y="1794"/>
                      <a:pt x="91" y="1824"/>
                    </a:cubicBezTo>
                    <a:cubicBezTo>
                      <a:pt x="0" y="1885"/>
                      <a:pt x="0" y="2037"/>
                      <a:pt x="91" y="2159"/>
                    </a:cubicBezTo>
                    <a:cubicBezTo>
                      <a:pt x="152" y="2189"/>
                      <a:pt x="213" y="2250"/>
                      <a:pt x="274" y="2250"/>
                    </a:cubicBezTo>
                    <a:cubicBezTo>
                      <a:pt x="304" y="2250"/>
                      <a:pt x="395" y="2189"/>
                      <a:pt x="426" y="2159"/>
                    </a:cubicBezTo>
                    <a:cubicBezTo>
                      <a:pt x="426" y="2128"/>
                      <a:pt x="1520" y="1125"/>
                      <a:pt x="2553" y="365"/>
                    </a:cubicBezTo>
                    <a:lnTo>
                      <a:pt x="2523" y="365"/>
                    </a:lnTo>
                    <a:cubicBezTo>
                      <a:pt x="2493" y="365"/>
                      <a:pt x="2493" y="335"/>
                      <a:pt x="2493" y="335"/>
                    </a:cubicBezTo>
                    <a:cubicBezTo>
                      <a:pt x="2401" y="213"/>
                      <a:pt x="2371" y="122"/>
                      <a:pt x="22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6"/>
              <p:cNvSpPr/>
              <p:nvPr/>
            </p:nvSpPr>
            <p:spPr>
              <a:xfrm>
                <a:off x="7831613" y="2202150"/>
                <a:ext cx="33270" cy="70712"/>
              </a:xfrm>
              <a:custGeom>
                <a:rect b="b" l="l" r="r" t="t"/>
                <a:pathLst>
                  <a:path extrusionOk="0" h="2457" w="1156">
                    <a:moveTo>
                      <a:pt x="859" y="1"/>
                    </a:moveTo>
                    <a:cubicBezTo>
                      <a:pt x="777" y="1"/>
                      <a:pt x="683" y="57"/>
                      <a:pt x="639" y="146"/>
                    </a:cubicBezTo>
                    <a:cubicBezTo>
                      <a:pt x="183" y="1119"/>
                      <a:pt x="31" y="2152"/>
                      <a:pt x="31" y="2183"/>
                    </a:cubicBezTo>
                    <a:cubicBezTo>
                      <a:pt x="1" y="2304"/>
                      <a:pt x="122" y="2426"/>
                      <a:pt x="274" y="2456"/>
                    </a:cubicBezTo>
                    <a:cubicBezTo>
                      <a:pt x="396" y="2456"/>
                      <a:pt x="487" y="2396"/>
                      <a:pt x="487" y="2274"/>
                    </a:cubicBezTo>
                    <a:cubicBezTo>
                      <a:pt x="487" y="2244"/>
                      <a:pt x="639" y="1241"/>
                      <a:pt x="1064" y="329"/>
                    </a:cubicBezTo>
                    <a:cubicBezTo>
                      <a:pt x="1156" y="207"/>
                      <a:pt x="1064" y="55"/>
                      <a:pt x="943" y="25"/>
                    </a:cubicBezTo>
                    <a:cubicBezTo>
                      <a:pt x="918" y="9"/>
                      <a:pt x="890" y="1"/>
                      <a:pt x="8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6"/>
              <p:cNvSpPr/>
              <p:nvPr/>
            </p:nvSpPr>
            <p:spPr>
              <a:xfrm>
                <a:off x="8198155" y="2168305"/>
                <a:ext cx="232715" cy="179990"/>
              </a:xfrm>
              <a:custGeom>
                <a:rect b="b" l="l" r="r" t="t"/>
                <a:pathLst>
                  <a:path extrusionOk="0" h="6254" w="8086">
                    <a:moveTo>
                      <a:pt x="4141" y="0"/>
                    </a:moveTo>
                    <a:cubicBezTo>
                      <a:pt x="2892" y="0"/>
                      <a:pt x="1461" y="940"/>
                      <a:pt x="639" y="1535"/>
                    </a:cubicBezTo>
                    <a:cubicBezTo>
                      <a:pt x="213" y="1900"/>
                      <a:pt x="0" y="2417"/>
                      <a:pt x="61" y="2994"/>
                    </a:cubicBezTo>
                    <a:cubicBezTo>
                      <a:pt x="152" y="3632"/>
                      <a:pt x="456" y="4575"/>
                      <a:pt x="1216" y="5243"/>
                    </a:cubicBezTo>
                    <a:cubicBezTo>
                      <a:pt x="1636" y="5590"/>
                      <a:pt x="2077" y="5709"/>
                      <a:pt x="2486" y="5709"/>
                    </a:cubicBezTo>
                    <a:cubicBezTo>
                      <a:pt x="3084" y="5709"/>
                      <a:pt x="3615" y="5454"/>
                      <a:pt x="3921" y="5274"/>
                    </a:cubicBezTo>
                    <a:lnTo>
                      <a:pt x="3952" y="5243"/>
                    </a:lnTo>
                    <a:cubicBezTo>
                      <a:pt x="4073" y="5152"/>
                      <a:pt x="4134" y="5091"/>
                      <a:pt x="4134" y="5091"/>
                    </a:cubicBezTo>
                    <a:lnTo>
                      <a:pt x="4165" y="5152"/>
                    </a:lnTo>
                    <a:cubicBezTo>
                      <a:pt x="4225" y="5274"/>
                      <a:pt x="4317" y="5456"/>
                      <a:pt x="4438" y="5639"/>
                    </a:cubicBezTo>
                    <a:cubicBezTo>
                      <a:pt x="4607" y="5920"/>
                      <a:pt x="4932" y="6253"/>
                      <a:pt x="5341" y="6253"/>
                    </a:cubicBezTo>
                    <a:cubicBezTo>
                      <a:pt x="5374" y="6253"/>
                      <a:pt x="5407" y="6251"/>
                      <a:pt x="5441" y="6246"/>
                    </a:cubicBezTo>
                    <a:cubicBezTo>
                      <a:pt x="6353" y="6186"/>
                      <a:pt x="6596" y="5699"/>
                      <a:pt x="7326" y="4332"/>
                    </a:cubicBezTo>
                    <a:cubicBezTo>
                      <a:pt x="8086" y="2964"/>
                      <a:pt x="7690" y="1961"/>
                      <a:pt x="7690" y="1961"/>
                    </a:cubicBezTo>
                    <a:cubicBezTo>
                      <a:pt x="7690" y="1961"/>
                      <a:pt x="7478" y="1170"/>
                      <a:pt x="6931" y="775"/>
                    </a:cubicBezTo>
                    <a:cubicBezTo>
                      <a:pt x="6414" y="411"/>
                      <a:pt x="6262" y="259"/>
                      <a:pt x="4408" y="15"/>
                    </a:cubicBezTo>
                    <a:cubicBezTo>
                      <a:pt x="4320" y="5"/>
                      <a:pt x="4231" y="0"/>
                      <a:pt x="4141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75" name="Google Shape;475;p26"/>
              <p:cNvGrpSpPr/>
              <p:nvPr/>
            </p:nvGrpSpPr>
            <p:grpSpPr>
              <a:xfrm>
                <a:off x="8247139" y="2214871"/>
                <a:ext cx="134748" cy="115724"/>
                <a:chOff x="8247139" y="2214871"/>
                <a:chExt cx="134748" cy="115724"/>
              </a:xfrm>
            </p:grpSpPr>
            <p:sp>
              <p:nvSpPr>
                <p:cNvPr id="476" name="Google Shape;476;p26"/>
                <p:cNvSpPr/>
                <p:nvPr/>
              </p:nvSpPr>
              <p:spPr>
                <a:xfrm>
                  <a:off x="8311002" y="2304751"/>
                  <a:ext cx="66511" cy="20031"/>
                </a:xfrm>
                <a:custGeom>
                  <a:rect b="b" l="l" r="r" t="t"/>
                  <a:pathLst>
                    <a:path extrusionOk="0" h="696" w="2311">
                      <a:moveTo>
                        <a:pt x="111" y="1"/>
                      </a:moveTo>
                      <a:cubicBezTo>
                        <a:pt x="76" y="1"/>
                        <a:pt x="46" y="16"/>
                        <a:pt x="31" y="46"/>
                      </a:cubicBezTo>
                      <a:cubicBezTo>
                        <a:pt x="0" y="107"/>
                        <a:pt x="0" y="198"/>
                        <a:pt x="31" y="229"/>
                      </a:cubicBezTo>
                      <a:cubicBezTo>
                        <a:pt x="61" y="229"/>
                        <a:pt x="244" y="381"/>
                        <a:pt x="548" y="533"/>
                      </a:cubicBezTo>
                      <a:cubicBezTo>
                        <a:pt x="772" y="619"/>
                        <a:pt x="1055" y="696"/>
                        <a:pt x="1380" y="696"/>
                      </a:cubicBezTo>
                      <a:cubicBezTo>
                        <a:pt x="1628" y="696"/>
                        <a:pt x="1900" y="651"/>
                        <a:pt x="2189" y="533"/>
                      </a:cubicBezTo>
                      <a:cubicBezTo>
                        <a:pt x="2280" y="502"/>
                        <a:pt x="2310" y="411"/>
                        <a:pt x="2280" y="350"/>
                      </a:cubicBezTo>
                      <a:cubicBezTo>
                        <a:pt x="2235" y="282"/>
                        <a:pt x="2189" y="248"/>
                        <a:pt x="2130" y="248"/>
                      </a:cubicBezTo>
                      <a:cubicBezTo>
                        <a:pt x="2111" y="248"/>
                        <a:pt x="2090" y="252"/>
                        <a:pt x="2067" y="259"/>
                      </a:cubicBezTo>
                      <a:cubicBezTo>
                        <a:pt x="1786" y="366"/>
                        <a:pt x="1532" y="406"/>
                        <a:pt x="1307" y="406"/>
                      </a:cubicBezTo>
                      <a:cubicBezTo>
                        <a:pt x="635" y="406"/>
                        <a:pt x="236" y="46"/>
                        <a:pt x="213" y="46"/>
                      </a:cubicBezTo>
                      <a:cubicBezTo>
                        <a:pt x="183" y="16"/>
                        <a:pt x="145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7" name="Google Shape;477;p26"/>
                <p:cNvSpPr/>
                <p:nvPr/>
              </p:nvSpPr>
              <p:spPr>
                <a:xfrm>
                  <a:off x="8311002" y="2280921"/>
                  <a:ext cx="66511" cy="19369"/>
                </a:xfrm>
                <a:custGeom>
                  <a:rect b="b" l="l" r="r" t="t"/>
                  <a:pathLst>
                    <a:path extrusionOk="0" h="673" w="2311">
                      <a:moveTo>
                        <a:pt x="111" y="1"/>
                      </a:moveTo>
                      <a:cubicBezTo>
                        <a:pt x="76" y="1"/>
                        <a:pt x="46" y="8"/>
                        <a:pt x="31" y="23"/>
                      </a:cubicBezTo>
                      <a:cubicBezTo>
                        <a:pt x="0" y="54"/>
                        <a:pt x="0" y="175"/>
                        <a:pt x="31" y="206"/>
                      </a:cubicBezTo>
                      <a:cubicBezTo>
                        <a:pt x="92" y="267"/>
                        <a:pt x="244" y="419"/>
                        <a:pt x="548" y="510"/>
                      </a:cubicBezTo>
                      <a:cubicBezTo>
                        <a:pt x="772" y="596"/>
                        <a:pt x="1055" y="672"/>
                        <a:pt x="1380" y="672"/>
                      </a:cubicBezTo>
                      <a:cubicBezTo>
                        <a:pt x="1628" y="672"/>
                        <a:pt x="1900" y="628"/>
                        <a:pt x="2189" y="510"/>
                      </a:cubicBezTo>
                      <a:cubicBezTo>
                        <a:pt x="2280" y="479"/>
                        <a:pt x="2310" y="419"/>
                        <a:pt x="2280" y="327"/>
                      </a:cubicBezTo>
                      <a:cubicBezTo>
                        <a:pt x="2237" y="284"/>
                        <a:pt x="2194" y="241"/>
                        <a:pt x="2140" y="241"/>
                      </a:cubicBezTo>
                      <a:cubicBezTo>
                        <a:pt x="2118" y="241"/>
                        <a:pt x="2094" y="249"/>
                        <a:pt x="2067" y="267"/>
                      </a:cubicBezTo>
                      <a:cubicBezTo>
                        <a:pt x="1802" y="360"/>
                        <a:pt x="1559" y="396"/>
                        <a:pt x="1344" y="396"/>
                      </a:cubicBezTo>
                      <a:cubicBezTo>
                        <a:pt x="650" y="396"/>
                        <a:pt x="236" y="23"/>
                        <a:pt x="213" y="23"/>
                      </a:cubicBezTo>
                      <a:cubicBezTo>
                        <a:pt x="183" y="8"/>
                        <a:pt x="145" y="1"/>
                        <a:pt x="111" y="1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8" name="Google Shape;478;p26"/>
                <p:cNvSpPr/>
                <p:nvPr/>
              </p:nvSpPr>
              <p:spPr>
                <a:xfrm>
                  <a:off x="8315376" y="2255566"/>
                  <a:ext cx="66511" cy="19858"/>
                </a:xfrm>
                <a:custGeom>
                  <a:rect b="b" l="l" r="r" t="t"/>
                  <a:pathLst>
                    <a:path extrusionOk="0" h="690" w="2311">
                      <a:moveTo>
                        <a:pt x="111" y="0"/>
                      </a:moveTo>
                      <a:cubicBezTo>
                        <a:pt x="76" y="0"/>
                        <a:pt x="46" y="8"/>
                        <a:pt x="31" y="23"/>
                      </a:cubicBezTo>
                      <a:cubicBezTo>
                        <a:pt x="0" y="114"/>
                        <a:pt x="0" y="175"/>
                        <a:pt x="31" y="236"/>
                      </a:cubicBezTo>
                      <a:cubicBezTo>
                        <a:pt x="61" y="236"/>
                        <a:pt x="244" y="418"/>
                        <a:pt x="548" y="540"/>
                      </a:cubicBezTo>
                      <a:cubicBezTo>
                        <a:pt x="767" y="624"/>
                        <a:pt x="1043" y="690"/>
                        <a:pt x="1359" y="690"/>
                      </a:cubicBezTo>
                      <a:cubicBezTo>
                        <a:pt x="1612" y="690"/>
                        <a:pt x="1892" y="648"/>
                        <a:pt x="2189" y="540"/>
                      </a:cubicBezTo>
                      <a:cubicBezTo>
                        <a:pt x="2280" y="479"/>
                        <a:pt x="2310" y="418"/>
                        <a:pt x="2280" y="327"/>
                      </a:cubicBezTo>
                      <a:cubicBezTo>
                        <a:pt x="2236" y="282"/>
                        <a:pt x="2191" y="254"/>
                        <a:pt x="2135" y="254"/>
                      </a:cubicBezTo>
                      <a:cubicBezTo>
                        <a:pt x="2114" y="254"/>
                        <a:pt x="2092" y="258"/>
                        <a:pt x="2067" y="266"/>
                      </a:cubicBezTo>
                      <a:cubicBezTo>
                        <a:pt x="1796" y="369"/>
                        <a:pt x="1549" y="408"/>
                        <a:pt x="1331" y="408"/>
                      </a:cubicBezTo>
                      <a:cubicBezTo>
                        <a:pt x="644" y="408"/>
                        <a:pt x="236" y="23"/>
                        <a:pt x="213" y="23"/>
                      </a:cubicBezTo>
                      <a:cubicBezTo>
                        <a:pt x="183" y="8"/>
                        <a:pt x="145" y="0"/>
                        <a:pt x="111" y="0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79" name="Google Shape;479;p26"/>
                <p:cNvSpPr/>
                <p:nvPr/>
              </p:nvSpPr>
              <p:spPr>
                <a:xfrm>
                  <a:off x="8247139" y="2214871"/>
                  <a:ext cx="94514" cy="51862"/>
                </a:xfrm>
                <a:custGeom>
                  <a:rect b="b" l="l" r="r" t="t"/>
                  <a:pathLst>
                    <a:path extrusionOk="0" h="1802" w="3284">
                      <a:moveTo>
                        <a:pt x="2875" y="0"/>
                      </a:moveTo>
                      <a:cubicBezTo>
                        <a:pt x="2860" y="0"/>
                        <a:pt x="2843" y="3"/>
                        <a:pt x="2827" y="8"/>
                      </a:cubicBezTo>
                      <a:cubicBezTo>
                        <a:pt x="2736" y="39"/>
                        <a:pt x="2675" y="130"/>
                        <a:pt x="2706" y="221"/>
                      </a:cubicBezTo>
                      <a:cubicBezTo>
                        <a:pt x="2736" y="434"/>
                        <a:pt x="2858" y="920"/>
                        <a:pt x="2675" y="1194"/>
                      </a:cubicBezTo>
                      <a:cubicBezTo>
                        <a:pt x="2554" y="1285"/>
                        <a:pt x="2402" y="1376"/>
                        <a:pt x="2159" y="1407"/>
                      </a:cubicBezTo>
                      <a:cubicBezTo>
                        <a:pt x="2119" y="1410"/>
                        <a:pt x="2079" y="1412"/>
                        <a:pt x="2040" y="1412"/>
                      </a:cubicBezTo>
                      <a:cubicBezTo>
                        <a:pt x="1122" y="1412"/>
                        <a:pt x="396" y="434"/>
                        <a:pt x="396" y="434"/>
                      </a:cubicBezTo>
                      <a:cubicBezTo>
                        <a:pt x="337" y="375"/>
                        <a:pt x="265" y="341"/>
                        <a:pt x="206" y="341"/>
                      </a:cubicBezTo>
                      <a:cubicBezTo>
                        <a:pt x="173" y="341"/>
                        <a:pt x="144" y="352"/>
                        <a:pt x="122" y="373"/>
                      </a:cubicBezTo>
                      <a:cubicBezTo>
                        <a:pt x="31" y="464"/>
                        <a:pt x="1" y="586"/>
                        <a:pt x="92" y="647"/>
                      </a:cubicBezTo>
                      <a:cubicBezTo>
                        <a:pt x="122" y="677"/>
                        <a:pt x="882" y="1710"/>
                        <a:pt x="1946" y="1802"/>
                      </a:cubicBezTo>
                      <a:lnTo>
                        <a:pt x="2219" y="1802"/>
                      </a:lnTo>
                      <a:cubicBezTo>
                        <a:pt x="2554" y="1741"/>
                        <a:pt x="2827" y="1589"/>
                        <a:pt x="2979" y="1376"/>
                      </a:cubicBezTo>
                      <a:cubicBezTo>
                        <a:pt x="3283" y="890"/>
                        <a:pt x="3040" y="160"/>
                        <a:pt x="3040" y="130"/>
                      </a:cubicBezTo>
                      <a:cubicBezTo>
                        <a:pt x="3015" y="55"/>
                        <a:pt x="2949" y="0"/>
                        <a:pt x="2875" y="0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0" name="Google Shape;480;p26"/>
                <p:cNvSpPr/>
                <p:nvPr/>
              </p:nvSpPr>
              <p:spPr>
                <a:xfrm>
                  <a:off x="8307491" y="2251192"/>
                  <a:ext cx="19283" cy="79404"/>
                </a:xfrm>
                <a:custGeom>
                  <a:rect b="b" l="l" r="r" t="t"/>
                  <a:pathLst>
                    <a:path extrusionOk="0" h="2759" w="670">
                      <a:moveTo>
                        <a:pt x="461" y="0"/>
                      </a:moveTo>
                      <a:cubicBezTo>
                        <a:pt x="426" y="0"/>
                        <a:pt x="396" y="8"/>
                        <a:pt x="366" y="23"/>
                      </a:cubicBezTo>
                      <a:cubicBezTo>
                        <a:pt x="366" y="84"/>
                        <a:pt x="335" y="84"/>
                        <a:pt x="335" y="114"/>
                      </a:cubicBezTo>
                      <a:cubicBezTo>
                        <a:pt x="305" y="266"/>
                        <a:pt x="214" y="388"/>
                        <a:pt x="183" y="540"/>
                      </a:cubicBezTo>
                      <a:cubicBezTo>
                        <a:pt x="1" y="1208"/>
                        <a:pt x="62" y="1907"/>
                        <a:pt x="153" y="2363"/>
                      </a:cubicBezTo>
                      <a:cubicBezTo>
                        <a:pt x="274" y="2272"/>
                        <a:pt x="335" y="2211"/>
                        <a:pt x="335" y="2211"/>
                      </a:cubicBezTo>
                      <a:lnTo>
                        <a:pt x="366" y="2272"/>
                      </a:lnTo>
                      <a:cubicBezTo>
                        <a:pt x="400" y="2341"/>
                        <a:pt x="444" y="2428"/>
                        <a:pt x="497" y="2524"/>
                      </a:cubicBezTo>
                      <a:lnTo>
                        <a:pt x="497" y="2524"/>
                      </a:lnTo>
                      <a:cubicBezTo>
                        <a:pt x="401" y="2111"/>
                        <a:pt x="234" y="1147"/>
                        <a:pt x="609" y="327"/>
                      </a:cubicBezTo>
                      <a:cubicBezTo>
                        <a:pt x="639" y="327"/>
                        <a:pt x="639" y="297"/>
                        <a:pt x="639" y="297"/>
                      </a:cubicBezTo>
                      <a:cubicBezTo>
                        <a:pt x="670" y="175"/>
                        <a:pt x="639" y="84"/>
                        <a:pt x="578" y="23"/>
                      </a:cubicBezTo>
                      <a:cubicBezTo>
                        <a:pt x="533" y="8"/>
                        <a:pt x="495" y="0"/>
                        <a:pt x="461" y="0"/>
                      </a:cubicBezTo>
                      <a:close/>
                      <a:moveTo>
                        <a:pt x="497" y="2524"/>
                      </a:moveTo>
                      <a:lnTo>
                        <a:pt x="497" y="2524"/>
                      </a:lnTo>
                      <a:cubicBezTo>
                        <a:pt x="526" y="2647"/>
                        <a:pt x="548" y="2721"/>
                        <a:pt x="548" y="2728"/>
                      </a:cubicBezTo>
                      <a:cubicBezTo>
                        <a:pt x="585" y="2728"/>
                        <a:pt x="608" y="2728"/>
                        <a:pt x="621" y="2730"/>
                      </a:cubicBezTo>
                      <a:lnTo>
                        <a:pt x="621" y="2730"/>
                      </a:lnTo>
                      <a:cubicBezTo>
                        <a:pt x="575" y="2660"/>
                        <a:pt x="534" y="2590"/>
                        <a:pt x="497" y="2524"/>
                      </a:cubicBezTo>
                      <a:close/>
                      <a:moveTo>
                        <a:pt x="621" y="2730"/>
                      </a:moveTo>
                      <a:lnTo>
                        <a:pt x="621" y="2730"/>
                      </a:lnTo>
                      <a:cubicBezTo>
                        <a:pt x="627" y="2740"/>
                        <a:pt x="633" y="2749"/>
                        <a:pt x="639" y="2759"/>
                      </a:cubicBezTo>
                      <a:cubicBezTo>
                        <a:pt x="639" y="2741"/>
                        <a:pt x="639" y="2733"/>
                        <a:pt x="621" y="2730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481" name="Google Shape;481;p26"/>
              <p:cNvSpPr/>
              <p:nvPr/>
            </p:nvSpPr>
            <p:spPr>
              <a:xfrm>
                <a:off x="6502812" y="1702616"/>
                <a:ext cx="745344" cy="692159"/>
              </a:xfrm>
              <a:custGeom>
                <a:rect b="b" l="l" r="r" t="t"/>
                <a:pathLst>
                  <a:path extrusionOk="0" h="24050" w="25898">
                    <a:moveTo>
                      <a:pt x="21784" y="1"/>
                    </a:moveTo>
                    <a:cubicBezTo>
                      <a:pt x="20257" y="1"/>
                      <a:pt x="18848" y="951"/>
                      <a:pt x="18360" y="2488"/>
                    </a:cubicBezTo>
                    <a:lnTo>
                      <a:pt x="18360" y="2518"/>
                    </a:lnTo>
                    <a:lnTo>
                      <a:pt x="18056" y="3521"/>
                    </a:lnTo>
                    <a:lnTo>
                      <a:pt x="17721" y="4494"/>
                    </a:lnTo>
                    <a:cubicBezTo>
                      <a:pt x="17478" y="5132"/>
                      <a:pt x="17265" y="5831"/>
                      <a:pt x="17022" y="6470"/>
                    </a:cubicBezTo>
                    <a:cubicBezTo>
                      <a:pt x="16536" y="7777"/>
                      <a:pt x="16080" y="9084"/>
                      <a:pt x="15594" y="10391"/>
                    </a:cubicBezTo>
                    <a:cubicBezTo>
                      <a:pt x="15077" y="11667"/>
                      <a:pt x="14560" y="12974"/>
                      <a:pt x="14013" y="14190"/>
                    </a:cubicBezTo>
                    <a:cubicBezTo>
                      <a:pt x="13770" y="14798"/>
                      <a:pt x="13496" y="15406"/>
                      <a:pt x="13192" y="15984"/>
                    </a:cubicBezTo>
                    <a:cubicBezTo>
                      <a:pt x="13010" y="16348"/>
                      <a:pt x="12797" y="16683"/>
                      <a:pt x="12615" y="17047"/>
                    </a:cubicBezTo>
                    <a:cubicBezTo>
                      <a:pt x="12554" y="17199"/>
                      <a:pt x="12463" y="17351"/>
                      <a:pt x="12402" y="17443"/>
                    </a:cubicBezTo>
                    <a:cubicBezTo>
                      <a:pt x="12341" y="17443"/>
                      <a:pt x="12341" y="17412"/>
                      <a:pt x="12311" y="17412"/>
                    </a:cubicBezTo>
                    <a:cubicBezTo>
                      <a:pt x="12280" y="17382"/>
                      <a:pt x="12250" y="17382"/>
                      <a:pt x="12189" y="17351"/>
                    </a:cubicBezTo>
                    <a:cubicBezTo>
                      <a:pt x="11976" y="17199"/>
                      <a:pt x="11733" y="17047"/>
                      <a:pt x="11520" y="16835"/>
                    </a:cubicBezTo>
                    <a:cubicBezTo>
                      <a:pt x="11065" y="16500"/>
                      <a:pt x="10578" y="16075"/>
                      <a:pt x="10122" y="15619"/>
                    </a:cubicBezTo>
                    <a:cubicBezTo>
                      <a:pt x="9150" y="14768"/>
                      <a:pt x="8238" y="13765"/>
                      <a:pt x="7326" y="12731"/>
                    </a:cubicBezTo>
                    <a:cubicBezTo>
                      <a:pt x="6870" y="12245"/>
                      <a:pt x="6414" y="11728"/>
                      <a:pt x="6019" y="11181"/>
                    </a:cubicBezTo>
                    <a:cubicBezTo>
                      <a:pt x="5776" y="10908"/>
                      <a:pt x="5593" y="10664"/>
                      <a:pt x="5350" y="10391"/>
                    </a:cubicBezTo>
                    <a:lnTo>
                      <a:pt x="5046" y="9965"/>
                    </a:lnTo>
                    <a:lnTo>
                      <a:pt x="4742" y="9601"/>
                    </a:lnTo>
                    <a:lnTo>
                      <a:pt x="4712" y="9509"/>
                    </a:lnTo>
                    <a:cubicBezTo>
                      <a:pt x="4232" y="8914"/>
                      <a:pt x="3509" y="8585"/>
                      <a:pt x="2773" y="8585"/>
                    </a:cubicBezTo>
                    <a:cubicBezTo>
                      <a:pt x="2345" y="8585"/>
                      <a:pt x="1912" y="8697"/>
                      <a:pt x="1520" y="8932"/>
                    </a:cubicBezTo>
                    <a:cubicBezTo>
                      <a:pt x="396" y="9631"/>
                      <a:pt x="1" y="11151"/>
                      <a:pt x="700" y="12275"/>
                    </a:cubicBezTo>
                    <a:lnTo>
                      <a:pt x="1004" y="12792"/>
                    </a:lnTo>
                    <a:cubicBezTo>
                      <a:pt x="1095" y="12974"/>
                      <a:pt x="1186" y="13126"/>
                      <a:pt x="1308" y="13278"/>
                    </a:cubicBezTo>
                    <a:cubicBezTo>
                      <a:pt x="1490" y="13613"/>
                      <a:pt x="1703" y="13917"/>
                      <a:pt x="1915" y="14221"/>
                    </a:cubicBezTo>
                    <a:cubicBezTo>
                      <a:pt x="2311" y="14859"/>
                      <a:pt x="2706" y="15467"/>
                      <a:pt x="3162" y="16075"/>
                    </a:cubicBezTo>
                    <a:cubicBezTo>
                      <a:pt x="4043" y="17291"/>
                      <a:pt x="4985" y="18506"/>
                      <a:pt x="6019" y="19692"/>
                    </a:cubicBezTo>
                    <a:cubicBezTo>
                      <a:pt x="6536" y="20300"/>
                      <a:pt x="7113" y="20877"/>
                      <a:pt x="7721" y="21455"/>
                    </a:cubicBezTo>
                    <a:cubicBezTo>
                      <a:pt x="8025" y="21698"/>
                      <a:pt x="8329" y="22002"/>
                      <a:pt x="8694" y="22275"/>
                    </a:cubicBezTo>
                    <a:cubicBezTo>
                      <a:pt x="9089" y="22579"/>
                      <a:pt x="9454" y="22853"/>
                      <a:pt x="9910" y="23127"/>
                    </a:cubicBezTo>
                    <a:cubicBezTo>
                      <a:pt x="10365" y="23370"/>
                      <a:pt x="10913" y="23643"/>
                      <a:pt x="11581" y="23826"/>
                    </a:cubicBezTo>
                    <a:cubicBezTo>
                      <a:pt x="11946" y="23917"/>
                      <a:pt x="12311" y="23978"/>
                      <a:pt x="12767" y="24038"/>
                    </a:cubicBezTo>
                    <a:cubicBezTo>
                      <a:pt x="12874" y="24046"/>
                      <a:pt x="12984" y="24049"/>
                      <a:pt x="13095" y="24049"/>
                    </a:cubicBezTo>
                    <a:cubicBezTo>
                      <a:pt x="13454" y="24049"/>
                      <a:pt x="13831" y="24010"/>
                      <a:pt x="14226" y="23917"/>
                    </a:cubicBezTo>
                    <a:cubicBezTo>
                      <a:pt x="14469" y="23826"/>
                      <a:pt x="14742" y="23765"/>
                      <a:pt x="14986" y="23643"/>
                    </a:cubicBezTo>
                    <a:cubicBezTo>
                      <a:pt x="15198" y="23522"/>
                      <a:pt x="15442" y="23431"/>
                      <a:pt x="15654" y="23279"/>
                    </a:cubicBezTo>
                    <a:cubicBezTo>
                      <a:pt x="15897" y="23127"/>
                      <a:pt x="16080" y="22975"/>
                      <a:pt x="16262" y="22823"/>
                    </a:cubicBezTo>
                    <a:cubicBezTo>
                      <a:pt x="16384" y="22731"/>
                      <a:pt x="16475" y="22671"/>
                      <a:pt x="16536" y="22579"/>
                    </a:cubicBezTo>
                    <a:lnTo>
                      <a:pt x="16566" y="22549"/>
                    </a:lnTo>
                    <a:lnTo>
                      <a:pt x="16627" y="22519"/>
                    </a:lnTo>
                    <a:lnTo>
                      <a:pt x="16688" y="22427"/>
                    </a:lnTo>
                    <a:cubicBezTo>
                      <a:pt x="17083" y="22002"/>
                      <a:pt x="17387" y="21668"/>
                      <a:pt x="17630" y="21303"/>
                    </a:cubicBezTo>
                    <a:cubicBezTo>
                      <a:pt x="18177" y="20543"/>
                      <a:pt x="18603" y="19844"/>
                      <a:pt x="18998" y="19175"/>
                    </a:cubicBezTo>
                    <a:cubicBezTo>
                      <a:pt x="19393" y="18476"/>
                      <a:pt x="19758" y="17807"/>
                      <a:pt x="20122" y="17108"/>
                    </a:cubicBezTo>
                    <a:cubicBezTo>
                      <a:pt x="20791" y="15740"/>
                      <a:pt x="21399" y="14403"/>
                      <a:pt x="22007" y="13035"/>
                    </a:cubicBezTo>
                    <a:cubicBezTo>
                      <a:pt x="22585" y="11728"/>
                      <a:pt x="23162" y="10360"/>
                      <a:pt x="23679" y="8993"/>
                    </a:cubicBezTo>
                    <a:lnTo>
                      <a:pt x="24469" y="6926"/>
                    </a:lnTo>
                    <a:cubicBezTo>
                      <a:pt x="24591" y="6591"/>
                      <a:pt x="24743" y="6257"/>
                      <a:pt x="24864" y="5923"/>
                    </a:cubicBezTo>
                    <a:lnTo>
                      <a:pt x="25047" y="5376"/>
                    </a:lnTo>
                    <a:lnTo>
                      <a:pt x="25229" y="4828"/>
                    </a:lnTo>
                    <a:cubicBezTo>
                      <a:pt x="25229" y="4828"/>
                      <a:pt x="25290" y="4798"/>
                      <a:pt x="25290" y="4768"/>
                    </a:cubicBezTo>
                    <a:cubicBezTo>
                      <a:pt x="25898" y="2883"/>
                      <a:pt x="24864" y="847"/>
                      <a:pt x="22919" y="178"/>
                    </a:cubicBezTo>
                    <a:cubicBezTo>
                      <a:pt x="22541" y="58"/>
                      <a:pt x="22159" y="1"/>
                      <a:pt x="2178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2" name="Google Shape;482;p26"/>
              <p:cNvSpPr/>
              <p:nvPr/>
            </p:nvSpPr>
            <p:spPr>
              <a:xfrm>
                <a:off x="6861468" y="2196740"/>
                <a:ext cx="61273" cy="65618"/>
              </a:xfrm>
              <a:custGeom>
                <a:rect b="b" l="l" r="r" t="t"/>
                <a:pathLst>
                  <a:path extrusionOk="0" h="2280" w="2129">
                    <a:moveTo>
                      <a:pt x="244" y="0"/>
                    </a:moveTo>
                    <a:cubicBezTo>
                      <a:pt x="153" y="152"/>
                      <a:pt x="92" y="274"/>
                      <a:pt x="1" y="395"/>
                    </a:cubicBezTo>
                    <a:cubicBezTo>
                      <a:pt x="92" y="486"/>
                      <a:pt x="244" y="547"/>
                      <a:pt x="365" y="669"/>
                    </a:cubicBezTo>
                    <a:cubicBezTo>
                      <a:pt x="761" y="1003"/>
                      <a:pt x="1338" y="1581"/>
                      <a:pt x="1673" y="2158"/>
                    </a:cubicBezTo>
                    <a:cubicBezTo>
                      <a:pt x="1733" y="2219"/>
                      <a:pt x="1794" y="2280"/>
                      <a:pt x="1885" y="2280"/>
                    </a:cubicBezTo>
                    <a:cubicBezTo>
                      <a:pt x="1916" y="2280"/>
                      <a:pt x="1946" y="2280"/>
                      <a:pt x="1976" y="2219"/>
                    </a:cubicBezTo>
                    <a:cubicBezTo>
                      <a:pt x="2098" y="2158"/>
                      <a:pt x="2128" y="2006"/>
                      <a:pt x="2068" y="1915"/>
                    </a:cubicBezTo>
                    <a:cubicBezTo>
                      <a:pt x="1581" y="1064"/>
                      <a:pt x="669" y="334"/>
                      <a:pt x="24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3" name="Google Shape;483;p26"/>
              <p:cNvSpPr/>
              <p:nvPr/>
            </p:nvSpPr>
            <p:spPr>
              <a:xfrm>
                <a:off x="6867599" y="2200798"/>
                <a:ext cx="63892" cy="15196"/>
              </a:xfrm>
              <a:custGeom>
                <a:rect b="b" l="l" r="r" t="t"/>
                <a:pathLst>
                  <a:path extrusionOk="0" h="528" w="2220">
                    <a:moveTo>
                      <a:pt x="1090" y="1"/>
                    </a:moveTo>
                    <a:cubicBezTo>
                      <a:pt x="828" y="1"/>
                      <a:pt x="527" y="11"/>
                      <a:pt x="213" y="41"/>
                    </a:cubicBezTo>
                    <a:cubicBezTo>
                      <a:pt x="61" y="72"/>
                      <a:pt x="1" y="193"/>
                      <a:pt x="1" y="315"/>
                    </a:cubicBezTo>
                    <a:cubicBezTo>
                      <a:pt x="1" y="406"/>
                      <a:pt x="92" y="528"/>
                      <a:pt x="213" y="528"/>
                    </a:cubicBezTo>
                    <a:cubicBezTo>
                      <a:pt x="527" y="507"/>
                      <a:pt x="821" y="501"/>
                      <a:pt x="1076" y="501"/>
                    </a:cubicBezTo>
                    <a:cubicBezTo>
                      <a:pt x="1584" y="501"/>
                      <a:pt x="1936" y="528"/>
                      <a:pt x="1976" y="528"/>
                    </a:cubicBezTo>
                    <a:cubicBezTo>
                      <a:pt x="2128" y="528"/>
                      <a:pt x="2219" y="406"/>
                      <a:pt x="2219" y="315"/>
                    </a:cubicBezTo>
                    <a:cubicBezTo>
                      <a:pt x="2219" y="163"/>
                      <a:pt x="2128" y="41"/>
                      <a:pt x="2007" y="41"/>
                    </a:cubicBezTo>
                    <a:cubicBezTo>
                      <a:pt x="1986" y="41"/>
                      <a:pt x="1615" y="1"/>
                      <a:pt x="109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84" name="Google Shape;484;p26"/>
              <p:cNvSpPr/>
              <p:nvPr/>
            </p:nvSpPr>
            <p:spPr>
              <a:xfrm>
                <a:off x="6393477" y="1850660"/>
                <a:ext cx="224829" cy="188710"/>
              </a:xfrm>
              <a:custGeom>
                <a:rect b="b" l="l" r="r" t="t"/>
                <a:pathLst>
                  <a:path extrusionOk="0" h="6557" w="7812">
                    <a:moveTo>
                      <a:pt x="2664" y="0"/>
                    </a:moveTo>
                    <a:cubicBezTo>
                      <a:pt x="2409" y="0"/>
                      <a:pt x="2226" y="48"/>
                      <a:pt x="1976" y="110"/>
                    </a:cubicBezTo>
                    <a:cubicBezTo>
                      <a:pt x="1337" y="262"/>
                      <a:pt x="851" y="961"/>
                      <a:pt x="851" y="961"/>
                    </a:cubicBezTo>
                    <a:cubicBezTo>
                      <a:pt x="851" y="961"/>
                      <a:pt x="0" y="1843"/>
                      <a:pt x="152" y="3362"/>
                    </a:cubicBezTo>
                    <a:cubicBezTo>
                      <a:pt x="304" y="4912"/>
                      <a:pt x="395" y="5429"/>
                      <a:pt x="1185" y="5855"/>
                    </a:cubicBezTo>
                    <a:cubicBezTo>
                      <a:pt x="1319" y="5912"/>
                      <a:pt x="1452" y="5936"/>
                      <a:pt x="1582" y="5936"/>
                    </a:cubicBezTo>
                    <a:cubicBezTo>
                      <a:pt x="1868" y="5936"/>
                      <a:pt x="2141" y="5819"/>
                      <a:pt x="2371" y="5672"/>
                    </a:cubicBezTo>
                    <a:cubicBezTo>
                      <a:pt x="2553" y="5551"/>
                      <a:pt x="2705" y="5399"/>
                      <a:pt x="2796" y="5277"/>
                    </a:cubicBezTo>
                    <a:lnTo>
                      <a:pt x="2857" y="5216"/>
                    </a:lnTo>
                    <a:cubicBezTo>
                      <a:pt x="2857" y="5216"/>
                      <a:pt x="2888" y="5277"/>
                      <a:pt x="3009" y="5429"/>
                    </a:cubicBezTo>
                    <a:lnTo>
                      <a:pt x="3040" y="5490"/>
                    </a:lnTo>
                    <a:cubicBezTo>
                      <a:pt x="3335" y="5884"/>
                      <a:pt x="3949" y="6556"/>
                      <a:pt x="4866" y="6556"/>
                    </a:cubicBezTo>
                    <a:cubicBezTo>
                      <a:pt x="5081" y="6556"/>
                      <a:pt x="5314" y="6519"/>
                      <a:pt x="5562" y="6432"/>
                    </a:cubicBezTo>
                    <a:cubicBezTo>
                      <a:pt x="6505" y="6098"/>
                      <a:pt x="7113" y="5368"/>
                      <a:pt x="7508" y="4760"/>
                    </a:cubicBezTo>
                    <a:cubicBezTo>
                      <a:pt x="7812" y="4244"/>
                      <a:pt x="7812" y="3697"/>
                      <a:pt x="7508" y="3210"/>
                    </a:cubicBezTo>
                    <a:cubicBezTo>
                      <a:pt x="6930" y="2238"/>
                      <a:pt x="5866" y="718"/>
                      <a:pt x="4620" y="384"/>
                    </a:cubicBezTo>
                    <a:cubicBezTo>
                      <a:pt x="3546" y="97"/>
                      <a:pt x="3031" y="0"/>
                      <a:pt x="2664" y="0"/>
                    </a:cubicBezTo>
                    <a:close/>
                  </a:path>
                </a:pathLst>
              </a:cu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85" name="Google Shape;485;p26"/>
              <p:cNvGrpSpPr/>
              <p:nvPr/>
            </p:nvGrpSpPr>
            <p:grpSpPr>
              <a:xfrm>
                <a:off x="7403713" y="1349099"/>
                <a:ext cx="61273" cy="60726"/>
                <a:chOff x="5092175" y="1413189"/>
                <a:chExt cx="53225" cy="52750"/>
              </a:xfrm>
            </p:grpSpPr>
            <p:sp>
              <p:nvSpPr>
                <p:cNvPr id="486" name="Google Shape;486;p26"/>
                <p:cNvSpPr/>
                <p:nvPr/>
              </p:nvSpPr>
              <p:spPr>
                <a:xfrm>
                  <a:off x="5106625" y="1442364"/>
                  <a:ext cx="12950" cy="23575"/>
                </a:xfrm>
                <a:custGeom>
                  <a:rect b="b" l="l" r="r" t="t"/>
                  <a:pathLst>
                    <a:path extrusionOk="0" h="943" w="518">
                      <a:moveTo>
                        <a:pt x="274" y="0"/>
                      </a:moveTo>
                      <a:cubicBezTo>
                        <a:pt x="92" y="0"/>
                        <a:pt x="0" y="213"/>
                        <a:pt x="0" y="487"/>
                      </a:cubicBezTo>
                      <a:cubicBezTo>
                        <a:pt x="0" y="760"/>
                        <a:pt x="92" y="943"/>
                        <a:pt x="274" y="943"/>
                      </a:cubicBezTo>
                      <a:cubicBezTo>
                        <a:pt x="426" y="943"/>
                        <a:pt x="517" y="730"/>
                        <a:pt x="517" y="456"/>
                      </a:cubicBezTo>
                      <a:cubicBezTo>
                        <a:pt x="517" y="183"/>
                        <a:pt x="426" y="0"/>
                        <a:pt x="2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7" name="Google Shape;487;p26"/>
                <p:cNvSpPr/>
                <p:nvPr/>
              </p:nvSpPr>
              <p:spPr>
                <a:xfrm>
                  <a:off x="5092175" y="1413189"/>
                  <a:ext cx="53225" cy="25400"/>
                </a:xfrm>
                <a:custGeom>
                  <a:rect b="b" l="l" r="r" t="t"/>
                  <a:pathLst>
                    <a:path extrusionOk="0" h="1016" w="2129">
                      <a:moveTo>
                        <a:pt x="771" y="1"/>
                      </a:moveTo>
                      <a:cubicBezTo>
                        <a:pt x="578" y="1"/>
                        <a:pt x="371" y="40"/>
                        <a:pt x="153" y="134"/>
                      </a:cubicBezTo>
                      <a:cubicBezTo>
                        <a:pt x="31" y="164"/>
                        <a:pt x="1" y="316"/>
                        <a:pt x="31" y="438"/>
                      </a:cubicBezTo>
                      <a:cubicBezTo>
                        <a:pt x="78" y="531"/>
                        <a:pt x="177" y="570"/>
                        <a:pt x="263" y="570"/>
                      </a:cubicBezTo>
                      <a:cubicBezTo>
                        <a:pt x="289" y="570"/>
                        <a:pt x="314" y="567"/>
                        <a:pt x="335" y="559"/>
                      </a:cubicBezTo>
                      <a:cubicBezTo>
                        <a:pt x="494" y="495"/>
                        <a:pt x="641" y="469"/>
                        <a:pt x="775" y="469"/>
                      </a:cubicBezTo>
                      <a:cubicBezTo>
                        <a:pt x="1336" y="469"/>
                        <a:pt x="1673" y="924"/>
                        <a:pt x="1673" y="924"/>
                      </a:cubicBezTo>
                      <a:cubicBezTo>
                        <a:pt x="1794" y="985"/>
                        <a:pt x="1855" y="1015"/>
                        <a:pt x="1946" y="1015"/>
                      </a:cubicBezTo>
                      <a:cubicBezTo>
                        <a:pt x="1977" y="1015"/>
                        <a:pt x="2007" y="985"/>
                        <a:pt x="2007" y="985"/>
                      </a:cubicBezTo>
                      <a:cubicBezTo>
                        <a:pt x="2129" y="894"/>
                        <a:pt x="2129" y="742"/>
                        <a:pt x="2068" y="651"/>
                      </a:cubicBezTo>
                      <a:cubicBezTo>
                        <a:pt x="1860" y="396"/>
                        <a:pt x="1387" y="1"/>
                        <a:pt x="77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88" name="Google Shape;488;p26"/>
              <p:cNvGrpSpPr/>
              <p:nvPr/>
            </p:nvGrpSpPr>
            <p:grpSpPr>
              <a:xfrm flipH="1">
                <a:off x="7294371" y="1349099"/>
                <a:ext cx="61273" cy="60726"/>
                <a:chOff x="5092175" y="1413189"/>
                <a:chExt cx="53225" cy="52750"/>
              </a:xfrm>
            </p:grpSpPr>
            <p:sp>
              <p:nvSpPr>
                <p:cNvPr id="489" name="Google Shape;489;p26"/>
                <p:cNvSpPr/>
                <p:nvPr/>
              </p:nvSpPr>
              <p:spPr>
                <a:xfrm>
                  <a:off x="5106625" y="1442364"/>
                  <a:ext cx="12950" cy="23575"/>
                </a:xfrm>
                <a:custGeom>
                  <a:rect b="b" l="l" r="r" t="t"/>
                  <a:pathLst>
                    <a:path extrusionOk="0" h="943" w="518">
                      <a:moveTo>
                        <a:pt x="274" y="0"/>
                      </a:moveTo>
                      <a:cubicBezTo>
                        <a:pt x="92" y="0"/>
                        <a:pt x="0" y="213"/>
                        <a:pt x="0" y="487"/>
                      </a:cubicBezTo>
                      <a:cubicBezTo>
                        <a:pt x="0" y="760"/>
                        <a:pt x="92" y="943"/>
                        <a:pt x="274" y="943"/>
                      </a:cubicBezTo>
                      <a:cubicBezTo>
                        <a:pt x="426" y="943"/>
                        <a:pt x="517" y="730"/>
                        <a:pt x="517" y="456"/>
                      </a:cubicBezTo>
                      <a:cubicBezTo>
                        <a:pt x="517" y="183"/>
                        <a:pt x="426" y="0"/>
                        <a:pt x="274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0" name="Google Shape;490;p26"/>
                <p:cNvSpPr/>
                <p:nvPr/>
              </p:nvSpPr>
              <p:spPr>
                <a:xfrm>
                  <a:off x="5092175" y="1413189"/>
                  <a:ext cx="53225" cy="25400"/>
                </a:xfrm>
                <a:custGeom>
                  <a:rect b="b" l="l" r="r" t="t"/>
                  <a:pathLst>
                    <a:path extrusionOk="0" h="1016" w="2129">
                      <a:moveTo>
                        <a:pt x="771" y="1"/>
                      </a:moveTo>
                      <a:cubicBezTo>
                        <a:pt x="578" y="1"/>
                        <a:pt x="371" y="40"/>
                        <a:pt x="153" y="134"/>
                      </a:cubicBezTo>
                      <a:cubicBezTo>
                        <a:pt x="31" y="164"/>
                        <a:pt x="1" y="316"/>
                        <a:pt x="31" y="438"/>
                      </a:cubicBezTo>
                      <a:cubicBezTo>
                        <a:pt x="78" y="531"/>
                        <a:pt x="177" y="570"/>
                        <a:pt x="263" y="570"/>
                      </a:cubicBezTo>
                      <a:cubicBezTo>
                        <a:pt x="289" y="570"/>
                        <a:pt x="314" y="567"/>
                        <a:pt x="335" y="559"/>
                      </a:cubicBezTo>
                      <a:cubicBezTo>
                        <a:pt x="494" y="495"/>
                        <a:pt x="641" y="469"/>
                        <a:pt x="775" y="469"/>
                      </a:cubicBezTo>
                      <a:cubicBezTo>
                        <a:pt x="1336" y="469"/>
                        <a:pt x="1673" y="924"/>
                        <a:pt x="1673" y="924"/>
                      </a:cubicBezTo>
                      <a:cubicBezTo>
                        <a:pt x="1794" y="985"/>
                        <a:pt x="1855" y="1015"/>
                        <a:pt x="1946" y="1015"/>
                      </a:cubicBezTo>
                      <a:cubicBezTo>
                        <a:pt x="1977" y="1015"/>
                        <a:pt x="2007" y="985"/>
                        <a:pt x="2007" y="985"/>
                      </a:cubicBezTo>
                      <a:cubicBezTo>
                        <a:pt x="2129" y="894"/>
                        <a:pt x="2129" y="742"/>
                        <a:pt x="2068" y="651"/>
                      </a:cubicBezTo>
                      <a:cubicBezTo>
                        <a:pt x="1860" y="396"/>
                        <a:pt x="1387" y="1"/>
                        <a:pt x="771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1" name="Google Shape;491;p26"/>
              <p:cNvGrpSpPr/>
              <p:nvPr/>
            </p:nvGrpSpPr>
            <p:grpSpPr>
              <a:xfrm>
                <a:off x="6418832" y="1904479"/>
                <a:ext cx="153110" cy="109450"/>
                <a:chOff x="6418832" y="1904479"/>
                <a:chExt cx="153110" cy="109450"/>
              </a:xfrm>
            </p:grpSpPr>
            <p:sp>
              <p:nvSpPr>
                <p:cNvPr id="492" name="Google Shape;492;p26"/>
                <p:cNvSpPr/>
                <p:nvPr/>
              </p:nvSpPr>
              <p:spPr>
                <a:xfrm>
                  <a:off x="6418832" y="1979336"/>
                  <a:ext cx="65647" cy="24981"/>
                </a:xfrm>
                <a:custGeom>
                  <a:rect b="b" l="l" r="r" t="t"/>
                  <a:pathLst>
                    <a:path extrusionOk="0" h="868" w="2281">
                      <a:moveTo>
                        <a:pt x="183" y="1"/>
                      </a:moveTo>
                      <a:cubicBezTo>
                        <a:pt x="145" y="1"/>
                        <a:pt x="107" y="16"/>
                        <a:pt x="92" y="46"/>
                      </a:cubicBezTo>
                      <a:cubicBezTo>
                        <a:pt x="1" y="107"/>
                        <a:pt x="1" y="198"/>
                        <a:pt x="92" y="259"/>
                      </a:cubicBezTo>
                      <a:cubicBezTo>
                        <a:pt x="639" y="745"/>
                        <a:pt x="1186" y="867"/>
                        <a:pt x="1611" y="867"/>
                      </a:cubicBezTo>
                      <a:cubicBezTo>
                        <a:pt x="1872" y="867"/>
                        <a:pt x="2066" y="800"/>
                        <a:pt x="2135" y="800"/>
                      </a:cubicBezTo>
                      <a:cubicBezTo>
                        <a:pt x="2146" y="800"/>
                        <a:pt x="2154" y="802"/>
                        <a:pt x="2159" y="806"/>
                      </a:cubicBezTo>
                      <a:cubicBezTo>
                        <a:pt x="2250" y="776"/>
                        <a:pt x="2280" y="715"/>
                        <a:pt x="2250" y="624"/>
                      </a:cubicBezTo>
                      <a:cubicBezTo>
                        <a:pt x="2228" y="581"/>
                        <a:pt x="2176" y="538"/>
                        <a:pt x="2126" y="538"/>
                      </a:cubicBezTo>
                      <a:cubicBezTo>
                        <a:pt x="2106" y="538"/>
                        <a:pt x="2085" y="545"/>
                        <a:pt x="2067" y="563"/>
                      </a:cubicBezTo>
                      <a:cubicBezTo>
                        <a:pt x="2067" y="563"/>
                        <a:pt x="1902" y="618"/>
                        <a:pt x="1645" y="618"/>
                      </a:cubicBezTo>
                      <a:cubicBezTo>
                        <a:pt x="1297" y="618"/>
                        <a:pt x="780" y="518"/>
                        <a:pt x="274" y="46"/>
                      </a:cubicBezTo>
                      <a:cubicBezTo>
                        <a:pt x="259" y="16"/>
                        <a:pt x="221" y="1"/>
                        <a:pt x="183" y="1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3" name="Google Shape;493;p26"/>
                <p:cNvSpPr/>
                <p:nvPr/>
              </p:nvSpPr>
              <p:spPr>
                <a:xfrm>
                  <a:off x="6426718" y="1956599"/>
                  <a:ext cx="65618" cy="24089"/>
                </a:xfrm>
                <a:custGeom>
                  <a:rect b="b" l="l" r="r" t="t"/>
                  <a:pathLst>
                    <a:path extrusionOk="0" h="837" w="2280">
                      <a:moveTo>
                        <a:pt x="167" y="0"/>
                      </a:moveTo>
                      <a:cubicBezTo>
                        <a:pt x="129" y="0"/>
                        <a:pt x="91" y="16"/>
                        <a:pt x="61" y="46"/>
                      </a:cubicBezTo>
                      <a:cubicBezTo>
                        <a:pt x="0" y="76"/>
                        <a:pt x="0" y="198"/>
                        <a:pt x="61" y="228"/>
                      </a:cubicBezTo>
                      <a:cubicBezTo>
                        <a:pt x="638" y="745"/>
                        <a:pt x="1186" y="836"/>
                        <a:pt x="1581" y="836"/>
                      </a:cubicBezTo>
                      <a:cubicBezTo>
                        <a:pt x="1872" y="836"/>
                        <a:pt x="2067" y="797"/>
                        <a:pt x="2133" y="797"/>
                      </a:cubicBezTo>
                      <a:cubicBezTo>
                        <a:pt x="2150" y="797"/>
                        <a:pt x="2158" y="800"/>
                        <a:pt x="2158" y="806"/>
                      </a:cubicBezTo>
                      <a:cubicBezTo>
                        <a:pt x="2249" y="776"/>
                        <a:pt x="2280" y="684"/>
                        <a:pt x="2249" y="624"/>
                      </a:cubicBezTo>
                      <a:cubicBezTo>
                        <a:pt x="2204" y="555"/>
                        <a:pt x="2158" y="521"/>
                        <a:pt x="2100" y="521"/>
                      </a:cubicBezTo>
                      <a:cubicBezTo>
                        <a:pt x="2080" y="521"/>
                        <a:pt x="2059" y="525"/>
                        <a:pt x="2037" y="532"/>
                      </a:cubicBezTo>
                      <a:cubicBezTo>
                        <a:pt x="2037" y="532"/>
                        <a:pt x="1864" y="590"/>
                        <a:pt x="1599" y="590"/>
                      </a:cubicBezTo>
                      <a:cubicBezTo>
                        <a:pt x="1255" y="590"/>
                        <a:pt x="755" y="493"/>
                        <a:pt x="274" y="46"/>
                      </a:cubicBezTo>
                      <a:cubicBezTo>
                        <a:pt x="243" y="16"/>
                        <a:pt x="205" y="0"/>
                        <a:pt x="167" y="0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4" name="Google Shape;494;p26"/>
                <p:cNvSpPr/>
                <p:nvPr/>
              </p:nvSpPr>
              <p:spPr>
                <a:xfrm>
                  <a:off x="6432819" y="1931216"/>
                  <a:ext cx="65647" cy="24981"/>
                </a:xfrm>
                <a:custGeom>
                  <a:rect b="b" l="l" r="r" t="t"/>
                  <a:pathLst>
                    <a:path extrusionOk="0" h="868" w="2281">
                      <a:moveTo>
                        <a:pt x="183" y="1"/>
                      </a:moveTo>
                      <a:cubicBezTo>
                        <a:pt x="145" y="1"/>
                        <a:pt x="107" y="16"/>
                        <a:pt x="92" y="47"/>
                      </a:cubicBezTo>
                      <a:cubicBezTo>
                        <a:pt x="1" y="107"/>
                        <a:pt x="1" y="199"/>
                        <a:pt x="92" y="259"/>
                      </a:cubicBezTo>
                      <a:cubicBezTo>
                        <a:pt x="670" y="746"/>
                        <a:pt x="1186" y="867"/>
                        <a:pt x="1612" y="867"/>
                      </a:cubicBezTo>
                      <a:cubicBezTo>
                        <a:pt x="1872" y="867"/>
                        <a:pt x="2066" y="800"/>
                        <a:pt x="2154" y="800"/>
                      </a:cubicBezTo>
                      <a:cubicBezTo>
                        <a:pt x="2169" y="800"/>
                        <a:pt x="2181" y="802"/>
                        <a:pt x="2189" y="806"/>
                      </a:cubicBezTo>
                      <a:cubicBezTo>
                        <a:pt x="2250" y="776"/>
                        <a:pt x="2281" y="715"/>
                        <a:pt x="2250" y="624"/>
                      </a:cubicBezTo>
                      <a:cubicBezTo>
                        <a:pt x="2229" y="581"/>
                        <a:pt x="2177" y="538"/>
                        <a:pt x="2127" y="538"/>
                      </a:cubicBezTo>
                      <a:cubicBezTo>
                        <a:pt x="2106" y="538"/>
                        <a:pt x="2086" y="545"/>
                        <a:pt x="2068" y="563"/>
                      </a:cubicBezTo>
                      <a:cubicBezTo>
                        <a:pt x="2068" y="563"/>
                        <a:pt x="1903" y="618"/>
                        <a:pt x="1645" y="618"/>
                      </a:cubicBezTo>
                      <a:cubicBezTo>
                        <a:pt x="1297" y="618"/>
                        <a:pt x="781" y="518"/>
                        <a:pt x="274" y="47"/>
                      </a:cubicBezTo>
                      <a:cubicBezTo>
                        <a:pt x="259" y="16"/>
                        <a:pt x="221" y="1"/>
                        <a:pt x="183" y="1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5" name="Google Shape;495;p26"/>
                <p:cNvSpPr/>
                <p:nvPr/>
              </p:nvSpPr>
              <p:spPr>
                <a:xfrm>
                  <a:off x="6480076" y="1904479"/>
                  <a:ext cx="91866" cy="61733"/>
                </a:xfrm>
                <a:custGeom>
                  <a:rect b="b" l="l" r="r" t="t"/>
                  <a:pathLst>
                    <a:path extrusionOk="0" h="2145" w="3192">
                      <a:moveTo>
                        <a:pt x="701" y="0"/>
                      </a:moveTo>
                      <a:cubicBezTo>
                        <a:pt x="646" y="0"/>
                        <a:pt x="585" y="26"/>
                        <a:pt x="547" y="64"/>
                      </a:cubicBezTo>
                      <a:cubicBezTo>
                        <a:pt x="487" y="124"/>
                        <a:pt x="0" y="672"/>
                        <a:pt x="122" y="1280"/>
                      </a:cubicBezTo>
                      <a:cubicBezTo>
                        <a:pt x="183" y="1583"/>
                        <a:pt x="335" y="1796"/>
                        <a:pt x="699" y="1979"/>
                      </a:cubicBezTo>
                      <a:cubicBezTo>
                        <a:pt x="760" y="1979"/>
                        <a:pt x="851" y="2009"/>
                        <a:pt x="912" y="2039"/>
                      </a:cubicBezTo>
                      <a:cubicBezTo>
                        <a:pt x="1126" y="2115"/>
                        <a:pt x="1342" y="2145"/>
                        <a:pt x="1551" y="2145"/>
                      </a:cubicBezTo>
                      <a:cubicBezTo>
                        <a:pt x="2353" y="2145"/>
                        <a:pt x="3046" y="1705"/>
                        <a:pt x="3070" y="1705"/>
                      </a:cubicBezTo>
                      <a:cubicBezTo>
                        <a:pt x="3161" y="1675"/>
                        <a:pt x="3192" y="1523"/>
                        <a:pt x="3161" y="1432"/>
                      </a:cubicBezTo>
                      <a:cubicBezTo>
                        <a:pt x="3139" y="1387"/>
                        <a:pt x="3052" y="1359"/>
                        <a:pt x="2971" y="1359"/>
                      </a:cubicBezTo>
                      <a:cubicBezTo>
                        <a:pt x="2941" y="1359"/>
                        <a:pt x="2912" y="1363"/>
                        <a:pt x="2888" y="1371"/>
                      </a:cubicBezTo>
                      <a:cubicBezTo>
                        <a:pt x="2888" y="1371"/>
                        <a:pt x="2262" y="1743"/>
                        <a:pt x="1579" y="1743"/>
                      </a:cubicBezTo>
                      <a:cubicBezTo>
                        <a:pt x="1346" y="1743"/>
                        <a:pt x="1106" y="1699"/>
                        <a:pt x="882" y="1583"/>
                      </a:cubicBezTo>
                      <a:cubicBezTo>
                        <a:pt x="699" y="1492"/>
                        <a:pt x="547" y="1371"/>
                        <a:pt x="547" y="1188"/>
                      </a:cubicBezTo>
                      <a:cubicBezTo>
                        <a:pt x="456" y="824"/>
                        <a:pt x="730" y="428"/>
                        <a:pt x="851" y="307"/>
                      </a:cubicBezTo>
                      <a:cubicBezTo>
                        <a:pt x="912" y="216"/>
                        <a:pt x="882" y="124"/>
                        <a:pt x="791" y="33"/>
                      </a:cubicBezTo>
                      <a:cubicBezTo>
                        <a:pt x="767" y="10"/>
                        <a:pt x="735" y="0"/>
                        <a:pt x="701" y="0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6"/>
                <p:cNvSpPr/>
                <p:nvPr/>
              </p:nvSpPr>
              <p:spPr>
                <a:xfrm>
                  <a:off x="6461685" y="1940080"/>
                  <a:ext cx="36781" cy="73849"/>
                </a:xfrm>
                <a:custGeom>
                  <a:rect b="b" l="l" r="r" t="t"/>
                  <a:pathLst>
                    <a:path extrusionOk="0" h="2566" w="1278">
                      <a:moveTo>
                        <a:pt x="1115" y="1"/>
                      </a:moveTo>
                      <a:cubicBezTo>
                        <a:pt x="1097" y="1"/>
                        <a:pt x="1080" y="5"/>
                        <a:pt x="1065" y="12"/>
                      </a:cubicBezTo>
                      <a:cubicBezTo>
                        <a:pt x="943" y="12"/>
                        <a:pt x="852" y="134"/>
                        <a:pt x="852" y="195"/>
                      </a:cubicBezTo>
                      <a:lnTo>
                        <a:pt x="852" y="255"/>
                      </a:lnTo>
                      <a:cubicBezTo>
                        <a:pt x="943" y="1410"/>
                        <a:pt x="31" y="2444"/>
                        <a:pt x="1" y="2444"/>
                      </a:cubicBezTo>
                      <a:lnTo>
                        <a:pt x="1" y="2565"/>
                      </a:lnTo>
                      <a:cubicBezTo>
                        <a:pt x="183" y="2444"/>
                        <a:pt x="335" y="2292"/>
                        <a:pt x="426" y="2170"/>
                      </a:cubicBezTo>
                      <a:lnTo>
                        <a:pt x="487" y="2109"/>
                      </a:lnTo>
                      <a:cubicBezTo>
                        <a:pt x="487" y="2109"/>
                        <a:pt x="518" y="2170"/>
                        <a:pt x="639" y="2322"/>
                      </a:cubicBezTo>
                      <a:cubicBezTo>
                        <a:pt x="913" y="1957"/>
                        <a:pt x="1217" y="1350"/>
                        <a:pt x="1278" y="620"/>
                      </a:cubicBezTo>
                      <a:lnTo>
                        <a:pt x="1278" y="164"/>
                      </a:lnTo>
                      <a:cubicBezTo>
                        <a:pt x="1278" y="134"/>
                        <a:pt x="1278" y="134"/>
                        <a:pt x="1247" y="103"/>
                      </a:cubicBezTo>
                      <a:cubicBezTo>
                        <a:pt x="1224" y="35"/>
                        <a:pt x="1167" y="1"/>
                        <a:pt x="1115" y="1"/>
                      </a:cubicBezTo>
                      <a:close/>
                    </a:path>
                  </a:pathLst>
                </a:custGeom>
                <a:solidFill>
                  <a:srgbClr val="FD967D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97" name="Google Shape;497;p26"/>
              <p:cNvGrpSpPr/>
              <p:nvPr/>
            </p:nvGrpSpPr>
            <p:grpSpPr>
              <a:xfrm>
                <a:off x="6428474" y="1772150"/>
                <a:ext cx="1963057" cy="1783675"/>
                <a:chOff x="6439675" y="1772150"/>
                <a:chExt cx="1877625" cy="1783675"/>
              </a:xfrm>
            </p:grpSpPr>
            <p:sp>
              <p:nvSpPr>
                <p:cNvPr id="498" name="Google Shape;498;p26"/>
                <p:cNvSpPr/>
                <p:nvPr/>
              </p:nvSpPr>
              <p:spPr>
                <a:xfrm>
                  <a:off x="6439900" y="1772150"/>
                  <a:ext cx="1877400" cy="227400"/>
                </a:xfrm>
                <a:prstGeom prst="round2SameRect">
                  <a:avLst>
                    <a:gd fmla="val 16667" name="adj1"/>
                    <a:gd fmla="val 0" name="adj2"/>
                  </a:avLst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9" name="Google Shape;499;p26"/>
                <p:cNvSpPr/>
                <p:nvPr/>
              </p:nvSpPr>
              <p:spPr>
                <a:xfrm rot="10800000">
                  <a:off x="6439675" y="1999425"/>
                  <a:ext cx="1877400" cy="1556400"/>
                </a:xfrm>
                <a:prstGeom prst="round2SameRect">
                  <a:avLst>
                    <a:gd fmla="val 3759" name="adj1"/>
                    <a:gd fmla="val 0" name="adj2"/>
                  </a:avLst>
                </a:prstGeom>
                <a:solidFill>
                  <a:schemeClr val="accent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00" name="Google Shape;500;p26"/>
              <p:cNvGrpSpPr/>
              <p:nvPr/>
            </p:nvGrpSpPr>
            <p:grpSpPr>
              <a:xfrm>
                <a:off x="6497402" y="2079950"/>
                <a:ext cx="1825180" cy="1356450"/>
                <a:chOff x="6499302" y="2079950"/>
                <a:chExt cx="1825180" cy="1356450"/>
              </a:xfrm>
            </p:grpSpPr>
            <p:grpSp>
              <p:nvGrpSpPr>
                <p:cNvPr id="501" name="Google Shape;501;p26"/>
                <p:cNvGrpSpPr/>
                <p:nvPr/>
              </p:nvGrpSpPr>
              <p:grpSpPr>
                <a:xfrm>
                  <a:off x="6499302" y="2093464"/>
                  <a:ext cx="951766" cy="1332082"/>
                  <a:chOff x="3103932" y="1321200"/>
                  <a:chExt cx="707475" cy="990175"/>
                </a:xfrm>
              </p:grpSpPr>
              <p:sp>
                <p:nvSpPr>
                  <p:cNvPr id="502" name="Google Shape;502;p26"/>
                  <p:cNvSpPr/>
                  <p:nvPr/>
                </p:nvSpPr>
                <p:spPr>
                  <a:xfrm>
                    <a:off x="3146482" y="2029425"/>
                    <a:ext cx="117050" cy="281175"/>
                  </a:xfrm>
                  <a:custGeom>
                    <a:rect b="b" l="l" r="r" t="t"/>
                    <a:pathLst>
                      <a:path extrusionOk="0" h="11247" w="4682">
                        <a:moveTo>
                          <a:pt x="0" y="1"/>
                        </a:moveTo>
                        <a:lnTo>
                          <a:pt x="0" y="11247"/>
                        </a:lnTo>
                        <a:lnTo>
                          <a:pt x="4681" y="11247"/>
                        </a:lnTo>
                        <a:lnTo>
                          <a:pt x="4681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3" name="Google Shape;503;p26"/>
                  <p:cNvSpPr/>
                  <p:nvPr/>
                </p:nvSpPr>
                <p:spPr>
                  <a:xfrm>
                    <a:off x="3318207" y="1829575"/>
                    <a:ext cx="117050" cy="481800"/>
                  </a:xfrm>
                  <a:custGeom>
                    <a:rect b="b" l="l" r="r" t="t"/>
                    <a:pathLst>
                      <a:path extrusionOk="0" h="19272" w="4682">
                        <a:moveTo>
                          <a:pt x="1" y="1"/>
                        </a:moveTo>
                        <a:lnTo>
                          <a:pt x="1" y="19271"/>
                        </a:lnTo>
                        <a:lnTo>
                          <a:pt x="4682" y="19271"/>
                        </a:lnTo>
                        <a:lnTo>
                          <a:pt x="4682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4" name="Google Shape;504;p26"/>
                  <p:cNvSpPr/>
                  <p:nvPr/>
                </p:nvSpPr>
                <p:spPr>
                  <a:xfrm>
                    <a:off x="3508182" y="1682150"/>
                    <a:ext cx="117050" cy="628450"/>
                  </a:xfrm>
                  <a:custGeom>
                    <a:rect b="b" l="l" r="r" t="t"/>
                    <a:pathLst>
                      <a:path extrusionOk="0" h="25138" w="4682">
                        <a:moveTo>
                          <a:pt x="1" y="1"/>
                        </a:moveTo>
                        <a:lnTo>
                          <a:pt x="1" y="25138"/>
                        </a:lnTo>
                        <a:lnTo>
                          <a:pt x="4682" y="25138"/>
                        </a:lnTo>
                        <a:lnTo>
                          <a:pt x="4682" y="1"/>
                        </a:lnTo>
                        <a:close/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5" name="Google Shape;505;p26"/>
                  <p:cNvSpPr/>
                  <p:nvPr/>
                </p:nvSpPr>
                <p:spPr>
                  <a:xfrm>
                    <a:off x="3694357" y="1508900"/>
                    <a:ext cx="117050" cy="801700"/>
                  </a:xfrm>
                  <a:custGeom>
                    <a:rect b="b" l="l" r="r" t="t"/>
                    <a:pathLst>
                      <a:path extrusionOk="0" h="32068" w="4682">
                        <a:moveTo>
                          <a:pt x="1" y="1"/>
                        </a:moveTo>
                        <a:lnTo>
                          <a:pt x="1" y="32068"/>
                        </a:lnTo>
                        <a:lnTo>
                          <a:pt x="4681" y="32068"/>
                        </a:lnTo>
                        <a:lnTo>
                          <a:pt x="4681" y="1"/>
                        </a:lnTo>
                        <a:close/>
                      </a:path>
                    </a:pathLst>
                  </a:custGeom>
                  <a:solidFill>
                    <a:schemeClr val="accen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6" name="Google Shape;506;p26"/>
                  <p:cNvSpPr/>
                  <p:nvPr/>
                </p:nvSpPr>
                <p:spPr>
                  <a:xfrm>
                    <a:off x="3596332" y="1321200"/>
                    <a:ext cx="80575" cy="95025"/>
                  </a:xfrm>
                  <a:custGeom>
                    <a:rect b="b" l="l" r="r" t="t"/>
                    <a:pathLst>
                      <a:path extrusionOk="0" h="3801" w="3223">
                        <a:moveTo>
                          <a:pt x="2858" y="1"/>
                        </a:moveTo>
                        <a:lnTo>
                          <a:pt x="0" y="2615"/>
                        </a:lnTo>
                        <a:lnTo>
                          <a:pt x="3222" y="3800"/>
                        </a:lnTo>
                        <a:lnTo>
                          <a:pt x="2858" y="1"/>
                        </a:ln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507" name="Google Shape;507;p26"/>
                  <p:cNvSpPr/>
                  <p:nvPr/>
                </p:nvSpPr>
                <p:spPr>
                  <a:xfrm>
                    <a:off x="3103932" y="1373775"/>
                    <a:ext cx="549425" cy="518900"/>
                  </a:xfrm>
                  <a:custGeom>
                    <a:rect b="b" l="l" r="r" t="t"/>
                    <a:pathLst>
                      <a:path extrusionOk="0" h="20756" w="21977">
                        <a:moveTo>
                          <a:pt x="21571" y="1"/>
                        </a:moveTo>
                        <a:cubicBezTo>
                          <a:pt x="21446" y="1"/>
                          <a:pt x="21319" y="83"/>
                          <a:pt x="21277" y="208"/>
                        </a:cubicBezTo>
                        <a:cubicBezTo>
                          <a:pt x="14438" y="14646"/>
                          <a:pt x="395" y="20026"/>
                          <a:pt x="243" y="20087"/>
                        </a:cubicBezTo>
                        <a:cubicBezTo>
                          <a:pt x="91" y="20147"/>
                          <a:pt x="0" y="20330"/>
                          <a:pt x="61" y="20543"/>
                        </a:cubicBezTo>
                        <a:cubicBezTo>
                          <a:pt x="152" y="20695"/>
                          <a:pt x="243" y="20755"/>
                          <a:pt x="395" y="20755"/>
                        </a:cubicBezTo>
                        <a:cubicBezTo>
                          <a:pt x="456" y="20755"/>
                          <a:pt x="486" y="20755"/>
                          <a:pt x="486" y="20725"/>
                        </a:cubicBezTo>
                        <a:cubicBezTo>
                          <a:pt x="638" y="20695"/>
                          <a:pt x="14924" y="15223"/>
                          <a:pt x="21855" y="512"/>
                        </a:cubicBezTo>
                        <a:cubicBezTo>
                          <a:pt x="21976" y="360"/>
                          <a:pt x="21915" y="117"/>
                          <a:pt x="21733" y="56"/>
                        </a:cubicBezTo>
                        <a:cubicBezTo>
                          <a:pt x="21685" y="18"/>
                          <a:pt x="21629" y="1"/>
                          <a:pt x="21571" y="1"/>
                        </a:cubicBezTo>
                        <a:close/>
                      </a:path>
                    </a:pathLst>
                  </a:custGeom>
                  <a:solidFill>
                    <a:schemeClr val="lt2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sp>
              <p:nvSpPr>
                <p:cNvPr id="508" name="Google Shape;508;p26"/>
                <p:cNvSpPr/>
                <p:nvPr/>
              </p:nvSpPr>
              <p:spPr>
                <a:xfrm>
                  <a:off x="7541482" y="2079950"/>
                  <a:ext cx="783000" cy="415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09" name="Google Shape;509;p26"/>
                <p:cNvSpPr/>
                <p:nvPr/>
              </p:nvSpPr>
              <p:spPr>
                <a:xfrm>
                  <a:off x="7541482" y="2550575"/>
                  <a:ext cx="783000" cy="415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10" name="Google Shape;510;p26"/>
                <p:cNvSpPr/>
                <p:nvPr/>
              </p:nvSpPr>
              <p:spPr>
                <a:xfrm>
                  <a:off x="7541482" y="3021200"/>
                  <a:ext cx="783000" cy="4152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511" name="Google Shape;511;p26"/>
              <p:cNvSpPr/>
              <p:nvPr/>
            </p:nvSpPr>
            <p:spPr>
              <a:xfrm>
                <a:off x="7990063" y="1853875"/>
                <a:ext cx="78300" cy="77525"/>
              </a:xfrm>
              <a:custGeom>
                <a:rect b="b" l="l" r="r" t="t"/>
                <a:pathLst>
                  <a:path extrusionOk="0" h="3101" w="3132">
                    <a:moveTo>
                      <a:pt x="1551" y="0"/>
                    </a:moveTo>
                    <a:cubicBezTo>
                      <a:pt x="669" y="0"/>
                      <a:pt x="1" y="669"/>
                      <a:pt x="1" y="1550"/>
                    </a:cubicBezTo>
                    <a:cubicBezTo>
                      <a:pt x="1" y="2432"/>
                      <a:pt x="669" y="3101"/>
                      <a:pt x="1551" y="3101"/>
                    </a:cubicBezTo>
                    <a:cubicBezTo>
                      <a:pt x="2432" y="3101"/>
                      <a:pt x="3131" y="2432"/>
                      <a:pt x="3131" y="1550"/>
                    </a:cubicBezTo>
                    <a:cubicBezTo>
                      <a:pt x="3131" y="669"/>
                      <a:pt x="2402" y="0"/>
                      <a:pt x="155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2" name="Google Shape;512;p26"/>
              <p:cNvSpPr/>
              <p:nvPr/>
            </p:nvSpPr>
            <p:spPr>
              <a:xfrm>
                <a:off x="8116213" y="1853875"/>
                <a:ext cx="78275" cy="77525"/>
              </a:xfrm>
              <a:custGeom>
                <a:rect b="b" l="l" r="r" t="t"/>
                <a:pathLst>
                  <a:path extrusionOk="0" h="3101" w="3131">
                    <a:moveTo>
                      <a:pt x="1581" y="0"/>
                    </a:moveTo>
                    <a:cubicBezTo>
                      <a:pt x="699" y="0"/>
                      <a:pt x="0" y="669"/>
                      <a:pt x="0" y="1550"/>
                    </a:cubicBezTo>
                    <a:cubicBezTo>
                      <a:pt x="0" y="2432"/>
                      <a:pt x="699" y="3101"/>
                      <a:pt x="1581" y="3101"/>
                    </a:cubicBezTo>
                    <a:cubicBezTo>
                      <a:pt x="2432" y="3101"/>
                      <a:pt x="3131" y="2432"/>
                      <a:pt x="3131" y="1550"/>
                    </a:cubicBezTo>
                    <a:cubicBezTo>
                      <a:pt x="3131" y="669"/>
                      <a:pt x="2402" y="0"/>
                      <a:pt x="158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3" name="Google Shape;513;p26"/>
              <p:cNvSpPr/>
              <p:nvPr/>
            </p:nvSpPr>
            <p:spPr>
              <a:xfrm>
                <a:off x="8237038" y="1853875"/>
                <a:ext cx="78275" cy="77525"/>
              </a:xfrm>
              <a:custGeom>
                <a:rect b="b" l="l" r="r" t="t"/>
                <a:pathLst>
                  <a:path extrusionOk="0" h="3101" w="3131">
                    <a:moveTo>
                      <a:pt x="1550" y="0"/>
                    </a:moveTo>
                    <a:cubicBezTo>
                      <a:pt x="699" y="0"/>
                      <a:pt x="0" y="669"/>
                      <a:pt x="0" y="1550"/>
                    </a:cubicBezTo>
                    <a:cubicBezTo>
                      <a:pt x="0" y="2432"/>
                      <a:pt x="699" y="3101"/>
                      <a:pt x="1550" y="3101"/>
                    </a:cubicBezTo>
                    <a:cubicBezTo>
                      <a:pt x="2432" y="3101"/>
                      <a:pt x="3131" y="2432"/>
                      <a:pt x="3131" y="1550"/>
                    </a:cubicBezTo>
                    <a:cubicBezTo>
                      <a:pt x="3131" y="669"/>
                      <a:pt x="2401" y="0"/>
                      <a:pt x="155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14" name="Google Shape;514;p26"/>
            <p:cNvGrpSpPr/>
            <p:nvPr/>
          </p:nvGrpSpPr>
          <p:grpSpPr>
            <a:xfrm>
              <a:off x="6398625" y="1888150"/>
              <a:ext cx="2025375" cy="456650"/>
              <a:chOff x="6398625" y="1888150"/>
              <a:chExt cx="2025375" cy="456650"/>
            </a:xfrm>
          </p:grpSpPr>
          <p:sp>
            <p:nvSpPr>
              <p:cNvPr id="515" name="Google Shape;515;p26"/>
              <p:cNvSpPr/>
              <p:nvPr/>
            </p:nvSpPr>
            <p:spPr>
              <a:xfrm>
                <a:off x="6398625" y="1888150"/>
                <a:ext cx="70800" cy="135900"/>
              </a:xfrm>
              <a:prstGeom prst="ellipse">
                <a:avLst/>
              </a:pr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6" name="Google Shape;516;p26"/>
              <p:cNvSpPr/>
              <p:nvPr/>
            </p:nvSpPr>
            <p:spPr>
              <a:xfrm>
                <a:off x="8353200" y="2208900"/>
                <a:ext cx="70800" cy="135900"/>
              </a:xfrm>
              <a:prstGeom prst="ellipse">
                <a:avLst/>
              </a:prstGeom>
              <a:solidFill>
                <a:srgbClr val="FCE5C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27"/>
          <p:cNvSpPr txBox="1"/>
          <p:nvPr>
            <p:ph type="title"/>
          </p:nvPr>
        </p:nvSpPr>
        <p:spPr>
          <a:xfrm>
            <a:off x="2998050" y="831825"/>
            <a:ext cx="43836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Problem &amp; Solution</a:t>
            </a:r>
            <a:endParaRPr sz="3400"/>
          </a:p>
        </p:txBody>
      </p:sp>
      <p:sp>
        <p:nvSpPr>
          <p:cNvPr id="522" name="Google Shape;522;p27"/>
          <p:cNvSpPr txBox="1"/>
          <p:nvPr>
            <p:ph idx="2" type="title"/>
          </p:nvPr>
        </p:nvSpPr>
        <p:spPr>
          <a:xfrm>
            <a:off x="1762350" y="69190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grpSp>
        <p:nvGrpSpPr>
          <p:cNvPr id="523" name="Google Shape;523;p27"/>
          <p:cNvGrpSpPr/>
          <p:nvPr/>
        </p:nvGrpSpPr>
        <p:grpSpPr>
          <a:xfrm>
            <a:off x="2094288" y="1889950"/>
            <a:ext cx="5696825" cy="2866450"/>
            <a:chOff x="2094288" y="1889950"/>
            <a:chExt cx="5696825" cy="2866450"/>
          </a:xfrm>
        </p:grpSpPr>
        <p:grpSp>
          <p:nvGrpSpPr>
            <p:cNvPr id="524" name="Google Shape;524;p27"/>
            <p:cNvGrpSpPr/>
            <p:nvPr/>
          </p:nvGrpSpPr>
          <p:grpSpPr>
            <a:xfrm>
              <a:off x="2094288" y="1889950"/>
              <a:ext cx="5696825" cy="2866450"/>
              <a:chOff x="2313775" y="1737550"/>
              <a:chExt cx="5696825" cy="2866450"/>
            </a:xfrm>
          </p:grpSpPr>
          <p:sp>
            <p:nvSpPr>
              <p:cNvPr id="525" name="Google Shape;525;p27"/>
              <p:cNvSpPr/>
              <p:nvPr/>
            </p:nvSpPr>
            <p:spPr>
              <a:xfrm>
                <a:off x="2313775" y="1737550"/>
                <a:ext cx="5696700" cy="310200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6" name="Google Shape;526;p27"/>
              <p:cNvSpPr/>
              <p:nvPr/>
            </p:nvSpPr>
            <p:spPr>
              <a:xfrm rot="10800000">
                <a:off x="2313900" y="2052800"/>
                <a:ext cx="5696700" cy="2551200"/>
              </a:xfrm>
              <a:prstGeom prst="round2SameRect">
                <a:avLst>
                  <a:gd fmla="val 3759" name="adj1"/>
                  <a:gd fmla="val 0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27" name="Google Shape;527;p27"/>
              <p:cNvGrpSpPr/>
              <p:nvPr/>
            </p:nvGrpSpPr>
            <p:grpSpPr>
              <a:xfrm>
                <a:off x="7532813" y="1853875"/>
                <a:ext cx="325250" cy="77525"/>
                <a:chOff x="7532813" y="1853875"/>
                <a:chExt cx="325250" cy="77525"/>
              </a:xfrm>
            </p:grpSpPr>
            <p:sp>
              <p:nvSpPr>
                <p:cNvPr id="528" name="Google Shape;528;p27"/>
                <p:cNvSpPr/>
                <p:nvPr/>
              </p:nvSpPr>
              <p:spPr>
                <a:xfrm>
                  <a:off x="7532813" y="1853875"/>
                  <a:ext cx="78300" cy="77525"/>
                </a:xfrm>
                <a:custGeom>
                  <a:rect b="b" l="l" r="r" t="t"/>
                  <a:pathLst>
                    <a:path extrusionOk="0" h="3101" w="3132">
                      <a:moveTo>
                        <a:pt x="1551" y="0"/>
                      </a:moveTo>
                      <a:cubicBezTo>
                        <a:pt x="669" y="0"/>
                        <a:pt x="1" y="669"/>
                        <a:pt x="1" y="1550"/>
                      </a:cubicBezTo>
                      <a:cubicBezTo>
                        <a:pt x="1" y="2432"/>
                        <a:pt x="669" y="3101"/>
                        <a:pt x="155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29" name="Google Shape;529;p27"/>
                <p:cNvSpPr/>
                <p:nvPr/>
              </p:nvSpPr>
              <p:spPr>
                <a:xfrm>
                  <a:off x="7658963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81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8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0" name="Google Shape;530;p27"/>
                <p:cNvSpPr/>
                <p:nvPr/>
              </p:nvSpPr>
              <p:spPr>
                <a:xfrm>
                  <a:off x="7779788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50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50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1" y="0"/>
                        <a:pt x="15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31" name="Google Shape;531;p27"/>
            <p:cNvGrpSpPr/>
            <p:nvPr/>
          </p:nvGrpSpPr>
          <p:grpSpPr>
            <a:xfrm>
              <a:off x="2327925" y="2404575"/>
              <a:ext cx="5229650" cy="2179650"/>
              <a:chOff x="2327925" y="2424350"/>
              <a:chExt cx="5229650" cy="2179650"/>
            </a:xfrm>
          </p:grpSpPr>
          <p:sp>
            <p:nvSpPr>
              <p:cNvPr id="532" name="Google Shape;532;p27"/>
              <p:cNvSpPr/>
              <p:nvPr/>
            </p:nvSpPr>
            <p:spPr>
              <a:xfrm>
                <a:off x="2358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3" name="Google Shape;533;p27"/>
              <p:cNvSpPr/>
              <p:nvPr/>
            </p:nvSpPr>
            <p:spPr>
              <a:xfrm>
                <a:off x="232792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4" name="Google Shape;534;p27"/>
              <p:cNvSpPr/>
              <p:nvPr/>
            </p:nvSpPr>
            <p:spPr>
              <a:xfrm>
                <a:off x="286365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5" name="Google Shape;535;p27"/>
              <p:cNvSpPr/>
              <p:nvPr/>
            </p:nvSpPr>
            <p:spPr>
              <a:xfrm>
                <a:off x="286365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6" name="Google Shape;536;p27"/>
              <p:cNvSpPr/>
              <p:nvPr/>
            </p:nvSpPr>
            <p:spPr>
              <a:xfrm>
                <a:off x="286365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7" name="Google Shape;537;p27"/>
              <p:cNvSpPr/>
              <p:nvPr/>
            </p:nvSpPr>
            <p:spPr>
              <a:xfrm>
                <a:off x="286365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8" name="Google Shape;538;p27"/>
              <p:cNvSpPr/>
              <p:nvPr/>
            </p:nvSpPr>
            <p:spPr>
              <a:xfrm>
                <a:off x="4106650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9" name="Google Shape;539;p27"/>
              <p:cNvSpPr/>
              <p:nvPr/>
            </p:nvSpPr>
            <p:spPr>
              <a:xfrm>
                <a:off x="4642375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0" name="Google Shape;540;p27"/>
              <p:cNvSpPr/>
              <p:nvPr/>
            </p:nvSpPr>
            <p:spPr>
              <a:xfrm>
                <a:off x="4642375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1" name="Google Shape;541;p27"/>
              <p:cNvSpPr/>
              <p:nvPr/>
            </p:nvSpPr>
            <p:spPr>
              <a:xfrm>
                <a:off x="4642375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2" name="Google Shape;542;p27"/>
              <p:cNvSpPr/>
              <p:nvPr/>
            </p:nvSpPr>
            <p:spPr>
              <a:xfrm>
                <a:off x="4642375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3" name="Google Shape;543;p27"/>
              <p:cNvSpPr/>
              <p:nvPr/>
            </p:nvSpPr>
            <p:spPr>
              <a:xfrm>
                <a:off x="588537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4" name="Google Shape;544;p27"/>
              <p:cNvSpPr/>
              <p:nvPr/>
            </p:nvSpPr>
            <p:spPr>
              <a:xfrm>
                <a:off x="642110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5" name="Google Shape;545;p27"/>
              <p:cNvSpPr/>
              <p:nvPr/>
            </p:nvSpPr>
            <p:spPr>
              <a:xfrm>
                <a:off x="642110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27"/>
              <p:cNvSpPr/>
              <p:nvPr/>
            </p:nvSpPr>
            <p:spPr>
              <a:xfrm>
                <a:off x="642110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7"/>
              <p:cNvSpPr/>
              <p:nvPr/>
            </p:nvSpPr>
            <p:spPr>
              <a:xfrm>
                <a:off x="642110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7"/>
              <p:cNvSpPr/>
              <p:nvPr/>
            </p:nvSpPr>
            <p:spPr>
              <a:xfrm>
                <a:off x="2654575" y="3511350"/>
                <a:ext cx="163200" cy="1092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27"/>
              <p:cNvSpPr/>
              <p:nvPr/>
            </p:nvSpPr>
            <p:spPr>
              <a:xfrm>
                <a:off x="2950675" y="3244550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7"/>
              <p:cNvSpPr/>
              <p:nvPr/>
            </p:nvSpPr>
            <p:spPr>
              <a:xfrm>
                <a:off x="32467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27"/>
              <p:cNvSpPr/>
              <p:nvPr/>
            </p:nvSpPr>
            <p:spPr>
              <a:xfrm>
                <a:off x="35428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27"/>
              <p:cNvSpPr/>
              <p:nvPr/>
            </p:nvSpPr>
            <p:spPr>
              <a:xfrm>
                <a:off x="3838975" y="3244625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7"/>
              <p:cNvSpPr/>
              <p:nvPr/>
            </p:nvSpPr>
            <p:spPr>
              <a:xfrm>
                <a:off x="41350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4" name="Google Shape;554;p27"/>
              <p:cNvSpPr/>
              <p:nvPr/>
            </p:nvSpPr>
            <p:spPr>
              <a:xfrm>
                <a:off x="4431175" y="3570650"/>
                <a:ext cx="163200" cy="10332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5" name="Google Shape;555;p27"/>
              <p:cNvSpPr/>
              <p:nvPr/>
            </p:nvSpPr>
            <p:spPr>
              <a:xfrm>
                <a:off x="47272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27"/>
              <p:cNvSpPr/>
              <p:nvPr/>
            </p:nvSpPr>
            <p:spPr>
              <a:xfrm>
                <a:off x="50233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27"/>
              <p:cNvSpPr/>
              <p:nvPr/>
            </p:nvSpPr>
            <p:spPr>
              <a:xfrm>
                <a:off x="5319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27"/>
              <p:cNvSpPr/>
              <p:nvPr/>
            </p:nvSpPr>
            <p:spPr>
              <a:xfrm>
                <a:off x="56155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7"/>
              <p:cNvSpPr/>
              <p:nvPr/>
            </p:nvSpPr>
            <p:spPr>
              <a:xfrm>
                <a:off x="5885375" y="3037025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27"/>
              <p:cNvSpPr/>
              <p:nvPr/>
            </p:nvSpPr>
            <p:spPr>
              <a:xfrm>
                <a:off x="5885375" y="3590713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27"/>
              <p:cNvSpPr/>
              <p:nvPr/>
            </p:nvSpPr>
            <p:spPr>
              <a:xfrm>
                <a:off x="5885375" y="4144400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562" name="Google Shape;562;p27"/>
          <p:cNvGrpSpPr/>
          <p:nvPr/>
        </p:nvGrpSpPr>
        <p:grpSpPr>
          <a:xfrm>
            <a:off x="609114" y="1697925"/>
            <a:ext cx="1816925" cy="3151025"/>
            <a:chOff x="1384675" y="1324500"/>
            <a:chExt cx="1816925" cy="3151025"/>
          </a:xfrm>
        </p:grpSpPr>
        <p:sp>
          <p:nvSpPr>
            <p:cNvPr id="563" name="Google Shape;563;p27"/>
            <p:cNvSpPr/>
            <p:nvPr/>
          </p:nvSpPr>
          <p:spPr>
            <a:xfrm>
              <a:off x="1844400" y="3725450"/>
              <a:ext cx="499275" cy="696125"/>
            </a:xfrm>
            <a:custGeom>
              <a:rect b="b" l="l" r="r" t="t"/>
              <a:pathLst>
                <a:path extrusionOk="0" h="27845" w="19971">
                  <a:moveTo>
                    <a:pt x="7632" y="0"/>
                  </a:moveTo>
                  <a:cubicBezTo>
                    <a:pt x="6562" y="0"/>
                    <a:pt x="5601" y="588"/>
                    <a:pt x="4955" y="1553"/>
                  </a:cubicBezTo>
                  <a:cubicBezTo>
                    <a:pt x="0" y="8908"/>
                    <a:pt x="9818" y="21766"/>
                    <a:pt x="15168" y="27845"/>
                  </a:cubicBezTo>
                  <a:lnTo>
                    <a:pt x="19970" y="27845"/>
                  </a:lnTo>
                  <a:cubicBezTo>
                    <a:pt x="18177" y="24197"/>
                    <a:pt x="15138" y="17267"/>
                    <a:pt x="13982" y="10276"/>
                  </a:cubicBezTo>
                  <a:cubicBezTo>
                    <a:pt x="12737" y="2723"/>
                    <a:pt x="9934" y="0"/>
                    <a:pt x="7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" name="Google Shape;564;p27"/>
            <p:cNvSpPr/>
            <p:nvPr/>
          </p:nvSpPr>
          <p:spPr>
            <a:xfrm>
              <a:off x="1384675" y="3566575"/>
              <a:ext cx="914175" cy="855000"/>
            </a:xfrm>
            <a:custGeom>
              <a:rect b="b" l="l" r="r" t="t"/>
              <a:pathLst>
                <a:path extrusionOk="0" h="34200" w="36567">
                  <a:moveTo>
                    <a:pt x="7787" y="1"/>
                  </a:moveTo>
                  <a:cubicBezTo>
                    <a:pt x="5524" y="1"/>
                    <a:pt x="3873" y="1509"/>
                    <a:pt x="3252" y="3683"/>
                  </a:cubicBezTo>
                  <a:cubicBezTo>
                    <a:pt x="0" y="15051"/>
                    <a:pt x="15289" y="27239"/>
                    <a:pt x="26049" y="34200"/>
                  </a:cubicBezTo>
                  <a:lnTo>
                    <a:pt x="36566" y="34200"/>
                  </a:lnTo>
                  <a:cubicBezTo>
                    <a:pt x="32280" y="29701"/>
                    <a:pt x="24985" y="21373"/>
                    <a:pt x="20183" y="12041"/>
                  </a:cubicBezTo>
                  <a:cubicBezTo>
                    <a:pt x="15617" y="3161"/>
                    <a:pt x="11062" y="1"/>
                    <a:pt x="7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" name="Google Shape;565;p27"/>
            <p:cNvSpPr/>
            <p:nvPr/>
          </p:nvSpPr>
          <p:spPr>
            <a:xfrm>
              <a:off x="1807925" y="4369125"/>
              <a:ext cx="923300" cy="106400"/>
            </a:xfrm>
            <a:custGeom>
              <a:rect b="b" l="l" r="r" t="t"/>
              <a:pathLst>
                <a:path extrusionOk="0" h="4256" w="36932">
                  <a:moveTo>
                    <a:pt x="18451" y="1"/>
                  </a:moveTo>
                  <a:cubicBezTo>
                    <a:pt x="8238" y="1"/>
                    <a:pt x="0" y="943"/>
                    <a:pt x="0" y="2128"/>
                  </a:cubicBezTo>
                  <a:cubicBezTo>
                    <a:pt x="0" y="3314"/>
                    <a:pt x="8238" y="4256"/>
                    <a:pt x="18451" y="4256"/>
                  </a:cubicBezTo>
                  <a:cubicBezTo>
                    <a:pt x="28664" y="4256"/>
                    <a:pt x="36931" y="3314"/>
                    <a:pt x="36931" y="2128"/>
                  </a:cubicBezTo>
                  <a:cubicBezTo>
                    <a:pt x="36931" y="943"/>
                    <a:pt x="28664" y="1"/>
                    <a:pt x="18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" name="Google Shape;566;p27"/>
            <p:cNvSpPr/>
            <p:nvPr/>
          </p:nvSpPr>
          <p:spPr>
            <a:xfrm>
              <a:off x="2108850" y="1632175"/>
              <a:ext cx="521875" cy="275750"/>
            </a:xfrm>
            <a:custGeom>
              <a:rect b="b" l="l" r="r" t="t"/>
              <a:pathLst>
                <a:path extrusionOk="0" h="11030" w="20875">
                  <a:moveTo>
                    <a:pt x="6915" y="0"/>
                  </a:moveTo>
                  <a:cubicBezTo>
                    <a:pt x="4694" y="0"/>
                    <a:pt x="2842" y="625"/>
                    <a:pt x="2097" y="2213"/>
                  </a:cubicBezTo>
                  <a:cubicBezTo>
                    <a:pt x="0" y="6589"/>
                    <a:pt x="4833" y="10389"/>
                    <a:pt x="4833" y="10389"/>
                  </a:cubicBezTo>
                  <a:cubicBezTo>
                    <a:pt x="6034" y="10835"/>
                    <a:pt x="7323" y="11030"/>
                    <a:pt x="8615" y="11030"/>
                  </a:cubicBezTo>
                  <a:cubicBezTo>
                    <a:pt x="14714" y="11030"/>
                    <a:pt x="20875" y="6695"/>
                    <a:pt x="18116" y="4036"/>
                  </a:cubicBezTo>
                  <a:cubicBezTo>
                    <a:pt x="15977" y="1975"/>
                    <a:pt x="10862" y="0"/>
                    <a:pt x="6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" name="Google Shape;567;p27"/>
            <p:cNvSpPr/>
            <p:nvPr/>
          </p:nvSpPr>
          <p:spPr>
            <a:xfrm>
              <a:off x="2249425" y="1746350"/>
              <a:ext cx="144400" cy="49825"/>
            </a:xfrm>
            <a:custGeom>
              <a:rect b="b" l="l" r="r" t="t"/>
              <a:pathLst>
                <a:path extrusionOk="0" h="1993" w="5776">
                  <a:moveTo>
                    <a:pt x="4164" y="1"/>
                  </a:moveTo>
                  <a:cubicBezTo>
                    <a:pt x="1714" y="1"/>
                    <a:pt x="138" y="1489"/>
                    <a:pt x="61" y="1567"/>
                  </a:cubicBezTo>
                  <a:cubicBezTo>
                    <a:pt x="0" y="1688"/>
                    <a:pt x="0" y="1840"/>
                    <a:pt x="61" y="1901"/>
                  </a:cubicBezTo>
                  <a:cubicBezTo>
                    <a:pt x="122" y="1931"/>
                    <a:pt x="152" y="1992"/>
                    <a:pt x="183" y="1992"/>
                  </a:cubicBezTo>
                  <a:cubicBezTo>
                    <a:pt x="274" y="1992"/>
                    <a:pt x="335" y="1992"/>
                    <a:pt x="426" y="1901"/>
                  </a:cubicBezTo>
                  <a:cubicBezTo>
                    <a:pt x="452" y="1901"/>
                    <a:pt x="1970" y="475"/>
                    <a:pt x="4234" y="475"/>
                  </a:cubicBezTo>
                  <a:cubicBezTo>
                    <a:pt x="4635" y="475"/>
                    <a:pt x="5059" y="519"/>
                    <a:pt x="5502" y="624"/>
                  </a:cubicBezTo>
                  <a:cubicBezTo>
                    <a:pt x="5624" y="624"/>
                    <a:pt x="5745" y="533"/>
                    <a:pt x="5776" y="412"/>
                  </a:cubicBezTo>
                  <a:cubicBezTo>
                    <a:pt x="5776" y="320"/>
                    <a:pt x="5684" y="199"/>
                    <a:pt x="5593" y="168"/>
                  </a:cubicBezTo>
                  <a:cubicBezTo>
                    <a:pt x="5090" y="51"/>
                    <a:pt x="4612" y="1"/>
                    <a:pt x="4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" name="Google Shape;568;p27"/>
            <p:cNvSpPr/>
            <p:nvPr/>
          </p:nvSpPr>
          <p:spPr>
            <a:xfrm>
              <a:off x="2220550" y="1685100"/>
              <a:ext cx="138325" cy="93725"/>
            </a:xfrm>
            <a:custGeom>
              <a:rect b="b" l="l" r="r" t="t"/>
              <a:pathLst>
                <a:path extrusionOk="0" h="3749" w="5533">
                  <a:moveTo>
                    <a:pt x="278" y="0"/>
                  </a:moveTo>
                  <a:cubicBezTo>
                    <a:pt x="228" y="0"/>
                    <a:pt x="178" y="23"/>
                    <a:pt x="122" y="65"/>
                  </a:cubicBezTo>
                  <a:cubicBezTo>
                    <a:pt x="0" y="187"/>
                    <a:pt x="0" y="278"/>
                    <a:pt x="92" y="399"/>
                  </a:cubicBezTo>
                  <a:cubicBezTo>
                    <a:pt x="213" y="521"/>
                    <a:pt x="2219" y="2953"/>
                    <a:pt x="4712" y="3621"/>
                  </a:cubicBezTo>
                  <a:cubicBezTo>
                    <a:pt x="4864" y="3682"/>
                    <a:pt x="5076" y="3713"/>
                    <a:pt x="5228" y="3743"/>
                  </a:cubicBezTo>
                  <a:cubicBezTo>
                    <a:pt x="5240" y="3747"/>
                    <a:pt x="5253" y="3749"/>
                    <a:pt x="5266" y="3749"/>
                  </a:cubicBezTo>
                  <a:cubicBezTo>
                    <a:pt x="5350" y="3749"/>
                    <a:pt x="5445" y="3666"/>
                    <a:pt x="5472" y="3561"/>
                  </a:cubicBezTo>
                  <a:cubicBezTo>
                    <a:pt x="5532" y="3439"/>
                    <a:pt x="5411" y="3317"/>
                    <a:pt x="5289" y="3287"/>
                  </a:cubicBezTo>
                  <a:cubicBezTo>
                    <a:pt x="2736" y="2862"/>
                    <a:pt x="487" y="126"/>
                    <a:pt x="456" y="96"/>
                  </a:cubicBezTo>
                  <a:cubicBezTo>
                    <a:pt x="391" y="30"/>
                    <a:pt x="335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" name="Google Shape;569;p27"/>
            <p:cNvSpPr/>
            <p:nvPr/>
          </p:nvSpPr>
          <p:spPr>
            <a:xfrm>
              <a:off x="2258550" y="2830350"/>
              <a:ext cx="379950" cy="1388350"/>
            </a:xfrm>
            <a:custGeom>
              <a:rect b="b" l="l" r="r" t="t"/>
              <a:pathLst>
                <a:path extrusionOk="0" h="55534" w="15198">
                  <a:moveTo>
                    <a:pt x="15198" y="0"/>
                  </a:moveTo>
                  <a:lnTo>
                    <a:pt x="3891" y="365"/>
                  </a:lnTo>
                  <a:lnTo>
                    <a:pt x="2949" y="11247"/>
                  </a:lnTo>
                  <a:lnTo>
                    <a:pt x="0" y="55533"/>
                  </a:lnTo>
                  <a:lnTo>
                    <a:pt x="4803" y="55229"/>
                  </a:lnTo>
                  <a:lnTo>
                    <a:pt x="15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" name="Google Shape;570;p27"/>
            <p:cNvSpPr/>
            <p:nvPr/>
          </p:nvSpPr>
          <p:spPr>
            <a:xfrm>
              <a:off x="2258550" y="4203475"/>
              <a:ext cx="109450" cy="127250"/>
            </a:xfrm>
            <a:custGeom>
              <a:rect b="b" l="l" r="r" t="t"/>
              <a:pathLst>
                <a:path extrusionOk="0" h="5090" w="4378">
                  <a:moveTo>
                    <a:pt x="4377" y="0"/>
                  </a:moveTo>
                  <a:lnTo>
                    <a:pt x="365" y="304"/>
                  </a:lnTo>
                  <a:lnTo>
                    <a:pt x="0" y="4529"/>
                  </a:lnTo>
                  <a:cubicBezTo>
                    <a:pt x="0" y="4529"/>
                    <a:pt x="961" y="5090"/>
                    <a:pt x="2526" y="5090"/>
                  </a:cubicBezTo>
                  <a:cubicBezTo>
                    <a:pt x="2889" y="5090"/>
                    <a:pt x="3285" y="5060"/>
                    <a:pt x="3708" y="4985"/>
                  </a:cubicBezTo>
                  <a:lnTo>
                    <a:pt x="4377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" name="Google Shape;571;p27"/>
            <p:cNvSpPr/>
            <p:nvPr/>
          </p:nvSpPr>
          <p:spPr>
            <a:xfrm>
              <a:off x="2240300" y="4183700"/>
              <a:ext cx="161125" cy="70700"/>
            </a:xfrm>
            <a:custGeom>
              <a:rect b="b" l="l" r="r" t="t"/>
              <a:pathLst>
                <a:path extrusionOk="0" h="2828" w="6445">
                  <a:moveTo>
                    <a:pt x="183" y="1"/>
                  </a:moveTo>
                  <a:lnTo>
                    <a:pt x="183" y="1"/>
                  </a:lnTo>
                  <a:cubicBezTo>
                    <a:pt x="1" y="852"/>
                    <a:pt x="1" y="1703"/>
                    <a:pt x="213" y="2554"/>
                  </a:cubicBezTo>
                  <a:lnTo>
                    <a:pt x="5989" y="2828"/>
                  </a:lnTo>
                  <a:cubicBezTo>
                    <a:pt x="6293" y="1977"/>
                    <a:pt x="6445" y="1095"/>
                    <a:pt x="6171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7"/>
            <p:cNvSpPr/>
            <p:nvPr/>
          </p:nvSpPr>
          <p:spPr>
            <a:xfrm>
              <a:off x="2241075" y="4271850"/>
              <a:ext cx="376150" cy="172925"/>
            </a:xfrm>
            <a:custGeom>
              <a:rect b="b" l="l" r="r" t="t"/>
              <a:pathLst>
                <a:path extrusionOk="0" h="6917" w="15046">
                  <a:moveTo>
                    <a:pt x="5659" y="0"/>
                  </a:moveTo>
                  <a:cubicBezTo>
                    <a:pt x="5024" y="0"/>
                    <a:pt x="4195" y="1126"/>
                    <a:pt x="4195" y="1126"/>
                  </a:cubicBezTo>
                  <a:cubicBezTo>
                    <a:pt x="4067" y="1151"/>
                    <a:pt x="3934" y="1162"/>
                    <a:pt x="3798" y="1162"/>
                  </a:cubicBezTo>
                  <a:cubicBezTo>
                    <a:pt x="2942" y="1162"/>
                    <a:pt x="1940" y="731"/>
                    <a:pt x="1231" y="731"/>
                  </a:cubicBezTo>
                  <a:cubicBezTo>
                    <a:pt x="837" y="731"/>
                    <a:pt x="533" y="864"/>
                    <a:pt x="395" y="1277"/>
                  </a:cubicBezTo>
                  <a:cubicBezTo>
                    <a:pt x="0" y="2524"/>
                    <a:pt x="395" y="6597"/>
                    <a:pt x="395" y="6597"/>
                  </a:cubicBezTo>
                  <a:cubicBezTo>
                    <a:pt x="395" y="6597"/>
                    <a:pt x="6668" y="6917"/>
                    <a:pt x="10831" y="6917"/>
                  </a:cubicBezTo>
                  <a:cubicBezTo>
                    <a:pt x="12822" y="6917"/>
                    <a:pt x="14330" y="6843"/>
                    <a:pt x="14438" y="6627"/>
                  </a:cubicBezTo>
                  <a:cubicBezTo>
                    <a:pt x="14742" y="5928"/>
                    <a:pt x="15046" y="4651"/>
                    <a:pt x="13313" y="4347"/>
                  </a:cubicBezTo>
                  <a:cubicBezTo>
                    <a:pt x="12675" y="4226"/>
                    <a:pt x="11520" y="3618"/>
                    <a:pt x="10304" y="2858"/>
                  </a:cubicBezTo>
                  <a:cubicBezTo>
                    <a:pt x="10122" y="2736"/>
                    <a:pt x="9909" y="2585"/>
                    <a:pt x="9727" y="2463"/>
                  </a:cubicBezTo>
                  <a:cubicBezTo>
                    <a:pt x="9605" y="2433"/>
                    <a:pt x="9514" y="2372"/>
                    <a:pt x="9453" y="2341"/>
                  </a:cubicBezTo>
                  <a:cubicBezTo>
                    <a:pt x="9210" y="2159"/>
                    <a:pt x="9028" y="2068"/>
                    <a:pt x="8815" y="1916"/>
                  </a:cubicBezTo>
                  <a:cubicBezTo>
                    <a:pt x="8693" y="1794"/>
                    <a:pt x="8541" y="1703"/>
                    <a:pt x="8420" y="1642"/>
                  </a:cubicBezTo>
                  <a:cubicBezTo>
                    <a:pt x="8237" y="1521"/>
                    <a:pt x="8085" y="1429"/>
                    <a:pt x="7903" y="1308"/>
                  </a:cubicBezTo>
                  <a:cubicBezTo>
                    <a:pt x="6778" y="578"/>
                    <a:pt x="5927" y="1"/>
                    <a:pt x="5684" y="1"/>
                  </a:cubicBezTo>
                  <a:cubicBezTo>
                    <a:pt x="5676" y="0"/>
                    <a:pt x="5667" y="0"/>
                    <a:pt x="5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27"/>
            <p:cNvSpPr/>
            <p:nvPr/>
          </p:nvSpPr>
          <p:spPr>
            <a:xfrm>
              <a:off x="2418875" y="4317450"/>
              <a:ext cx="58550" cy="47475"/>
            </a:xfrm>
            <a:custGeom>
              <a:rect b="b" l="l" r="r" t="t"/>
              <a:pathLst>
                <a:path extrusionOk="0" h="1899" w="2342">
                  <a:moveTo>
                    <a:pt x="1642" y="1"/>
                  </a:moveTo>
                  <a:cubicBezTo>
                    <a:pt x="1520" y="61"/>
                    <a:pt x="1429" y="92"/>
                    <a:pt x="1308" y="153"/>
                  </a:cubicBezTo>
                  <a:cubicBezTo>
                    <a:pt x="578" y="548"/>
                    <a:pt x="92" y="1490"/>
                    <a:pt x="61" y="1520"/>
                  </a:cubicBezTo>
                  <a:cubicBezTo>
                    <a:pt x="1" y="1642"/>
                    <a:pt x="61" y="1794"/>
                    <a:pt x="153" y="1885"/>
                  </a:cubicBezTo>
                  <a:cubicBezTo>
                    <a:pt x="213" y="1885"/>
                    <a:pt x="247" y="1899"/>
                    <a:pt x="290" y="1899"/>
                  </a:cubicBezTo>
                  <a:cubicBezTo>
                    <a:pt x="311" y="1899"/>
                    <a:pt x="335" y="1895"/>
                    <a:pt x="365" y="1885"/>
                  </a:cubicBezTo>
                  <a:cubicBezTo>
                    <a:pt x="426" y="1885"/>
                    <a:pt x="487" y="1824"/>
                    <a:pt x="517" y="1764"/>
                  </a:cubicBezTo>
                  <a:cubicBezTo>
                    <a:pt x="517" y="1764"/>
                    <a:pt x="1004" y="912"/>
                    <a:pt x="1581" y="609"/>
                  </a:cubicBezTo>
                  <a:cubicBezTo>
                    <a:pt x="1817" y="491"/>
                    <a:pt x="2034" y="446"/>
                    <a:pt x="2205" y="446"/>
                  </a:cubicBezTo>
                  <a:cubicBezTo>
                    <a:pt x="2255" y="446"/>
                    <a:pt x="2300" y="450"/>
                    <a:pt x="2341" y="457"/>
                  </a:cubicBezTo>
                  <a:cubicBezTo>
                    <a:pt x="2341" y="153"/>
                    <a:pt x="203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27"/>
            <p:cNvSpPr/>
            <p:nvPr/>
          </p:nvSpPr>
          <p:spPr>
            <a:xfrm>
              <a:off x="2399875" y="4301500"/>
              <a:ext cx="50950" cy="45925"/>
            </a:xfrm>
            <a:custGeom>
              <a:rect b="b" l="l" r="r" t="t"/>
              <a:pathLst>
                <a:path extrusionOk="0" h="1837" w="2038">
                  <a:moveTo>
                    <a:pt x="1460" y="0"/>
                  </a:moveTo>
                  <a:cubicBezTo>
                    <a:pt x="1369" y="31"/>
                    <a:pt x="1338" y="31"/>
                    <a:pt x="1308" y="91"/>
                  </a:cubicBezTo>
                  <a:cubicBezTo>
                    <a:pt x="578" y="456"/>
                    <a:pt x="92" y="1399"/>
                    <a:pt x="62" y="1459"/>
                  </a:cubicBezTo>
                  <a:cubicBezTo>
                    <a:pt x="1" y="1550"/>
                    <a:pt x="62" y="1702"/>
                    <a:pt x="153" y="1794"/>
                  </a:cubicBezTo>
                  <a:cubicBezTo>
                    <a:pt x="217" y="1815"/>
                    <a:pt x="251" y="1837"/>
                    <a:pt x="298" y="1837"/>
                  </a:cubicBezTo>
                  <a:cubicBezTo>
                    <a:pt x="317" y="1837"/>
                    <a:pt x="339" y="1833"/>
                    <a:pt x="365" y="1824"/>
                  </a:cubicBezTo>
                  <a:cubicBezTo>
                    <a:pt x="426" y="1824"/>
                    <a:pt x="487" y="1763"/>
                    <a:pt x="517" y="1702"/>
                  </a:cubicBezTo>
                  <a:cubicBezTo>
                    <a:pt x="517" y="1702"/>
                    <a:pt x="1004" y="882"/>
                    <a:pt x="1581" y="578"/>
                  </a:cubicBezTo>
                  <a:cubicBezTo>
                    <a:pt x="1733" y="487"/>
                    <a:pt x="1885" y="426"/>
                    <a:pt x="2037" y="426"/>
                  </a:cubicBezTo>
                  <a:cubicBezTo>
                    <a:pt x="2007" y="91"/>
                    <a:pt x="173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" name="Google Shape;575;p27"/>
            <p:cNvSpPr/>
            <p:nvPr/>
          </p:nvSpPr>
          <p:spPr>
            <a:xfrm>
              <a:off x="2443950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7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39" y="1867"/>
                    <a:pt x="282" y="1867"/>
                  </a:cubicBezTo>
                  <a:cubicBezTo>
                    <a:pt x="299" y="1867"/>
                    <a:pt x="317" y="1864"/>
                    <a:pt x="335" y="1855"/>
                  </a:cubicBezTo>
                  <a:cubicBezTo>
                    <a:pt x="426" y="1855"/>
                    <a:pt x="457" y="1824"/>
                    <a:pt x="487" y="1733"/>
                  </a:cubicBezTo>
                  <a:cubicBezTo>
                    <a:pt x="487" y="1733"/>
                    <a:pt x="1004" y="913"/>
                    <a:pt x="1551" y="609"/>
                  </a:cubicBezTo>
                  <a:cubicBezTo>
                    <a:pt x="1794" y="487"/>
                    <a:pt x="1976" y="457"/>
                    <a:pt x="2159" y="457"/>
                  </a:cubicBezTo>
                  <a:cubicBezTo>
                    <a:pt x="2189" y="153"/>
                    <a:pt x="194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27"/>
            <p:cNvSpPr/>
            <p:nvPr/>
          </p:nvSpPr>
          <p:spPr>
            <a:xfrm>
              <a:off x="1986500" y="2830350"/>
              <a:ext cx="439250" cy="1398225"/>
            </a:xfrm>
            <a:custGeom>
              <a:rect b="b" l="l" r="r" t="t"/>
              <a:pathLst>
                <a:path extrusionOk="0" h="55929" w="17570">
                  <a:moveTo>
                    <a:pt x="5229" y="0"/>
                  </a:moveTo>
                  <a:cubicBezTo>
                    <a:pt x="5958" y="5988"/>
                    <a:pt x="7022" y="27235"/>
                    <a:pt x="7022" y="27235"/>
                  </a:cubicBezTo>
                  <a:cubicBezTo>
                    <a:pt x="7022" y="27235"/>
                    <a:pt x="5198" y="31612"/>
                    <a:pt x="3709" y="36840"/>
                  </a:cubicBezTo>
                  <a:cubicBezTo>
                    <a:pt x="2219" y="42068"/>
                    <a:pt x="0" y="55746"/>
                    <a:pt x="0" y="55746"/>
                  </a:cubicBezTo>
                  <a:lnTo>
                    <a:pt x="4286" y="55928"/>
                  </a:lnTo>
                  <a:lnTo>
                    <a:pt x="15259" y="29971"/>
                  </a:lnTo>
                  <a:lnTo>
                    <a:pt x="17569" y="1125"/>
                  </a:lnTo>
                  <a:lnTo>
                    <a:pt x="7478" y="335"/>
                  </a:lnTo>
                  <a:lnTo>
                    <a:pt x="6900" y="27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27"/>
            <p:cNvSpPr/>
            <p:nvPr/>
          </p:nvSpPr>
          <p:spPr>
            <a:xfrm>
              <a:off x="2003975" y="2835675"/>
              <a:ext cx="208225" cy="1380725"/>
            </a:xfrm>
            <a:custGeom>
              <a:rect b="b" l="l" r="r" t="t"/>
              <a:pathLst>
                <a:path extrusionOk="0" h="55229" w="8329">
                  <a:moveTo>
                    <a:pt x="6201" y="0"/>
                  </a:moveTo>
                  <a:lnTo>
                    <a:pt x="7751" y="26900"/>
                  </a:lnTo>
                  <a:cubicBezTo>
                    <a:pt x="7508" y="27569"/>
                    <a:pt x="5137" y="33040"/>
                    <a:pt x="4195" y="35867"/>
                  </a:cubicBezTo>
                  <a:cubicBezTo>
                    <a:pt x="2645" y="40426"/>
                    <a:pt x="31" y="54712"/>
                    <a:pt x="1" y="54864"/>
                  </a:cubicBezTo>
                  <a:cubicBezTo>
                    <a:pt x="1" y="55077"/>
                    <a:pt x="122" y="55168"/>
                    <a:pt x="274" y="55229"/>
                  </a:cubicBezTo>
                  <a:lnTo>
                    <a:pt x="305" y="55229"/>
                  </a:lnTo>
                  <a:cubicBezTo>
                    <a:pt x="426" y="55229"/>
                    <a:pt x="578" y="55138"/>
                    <a:pt x="578" y="54986"/>
                  </a:cubicBezTo>
                  <a:cubicBezTo>
                    <a:pt x="608" y="54834"/>
                    <a:pt x="3192" y="40578"/>
                    <a:pt x="4712" y="36049"/>
                  </a:cubicBezTo>
                  <a:cubicBezTo>
                    <a:pt x="5745" y="33101"/>
                    <a:pt x="8299" y="27143"/>
                    <a:pt x="8299" y="27052"/>
                  </a:cubicBezTo>
                  <a:cubicBezTo>
                    <a:pt x="8299" y="27022"/>
                    <a:pt x="8329" y="26992"/>
                    <a:pt x="8329" y="26931"/>
                  </a:cubicBezTo>
                  <a:lnTo>
                    <a:pt x="6779" y="91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27"/>
            <p:cNvSpPr/>
            <p:nvPr/>
          </p:nvSpPr>
          <p:spPr>
            <a:xfrm>
              <a:off x="1971300" y="4202700"/>
              <a:ext cx="123125" cy="128025"/>
            </a:xfrm>
            <a:custGeom>
              <a:rect b="b" l="l" r="r" t="t"/>
              <a:pathLst>
                <a:path extrusionOk="0" h="5121" w="4925">
                  <a:moveTo>
                    <a:pt x="4925" y="1"/>
                  </a:moveTo>
                  <a:lnTo>
                    <a:pt x="1247" y="274"/>
                  </a:lnTo>
                  <a:lnTo>
                    <a:pt x="1" y="4560"/>
                  </a:lnTo>
                  <a:cubicBezTo>
                    <a:pt x="1" y="4560"/>
                    <a:pt x="942" y="5121"/>
                    <a:pt x="2499" y="5121"/>
                  </a:cubicBezTo>
                  <a:cubicBezTo>
                    <a:pt x="2860" y="5121"/>
                    <a:pt x="3255" y="5091"/>
                    <a:pt x="3678" y="5016"/>
                  </a:cubicBezTo>
                  <a:lnTo>
                    <a:pt x="4925" y="1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27"/>
            <p:cNvSpPr/>
            <p:nvPr/>
          </p:nvSpPr>
          <p:spPr>
            <a:xfrm>
              <a:off x="1950775" y="4188275"/>
              <a:ext cx="177850" cy="70700"/>
            </a:xfrm>
            <a:custGeom>
              <a:rect b="b" l="l" r="r" t="t"/>
              <a:pathLst>
                <a:path extrusionOk="0" h="2828" w="7114">
                  <a:moveTo>
                    <a:pt x="426" y="0"/>
                  </a:moveTo>
                  <a:cubicBezTo>
                    <a:pt x="92" y="821"/>
                    <a:pt x="1" y="1642"/>
                    <a:pt x="183" y="2493"/>
                  </a:cubicBezTo>
                  <a:lnTo>
                    <a:pt x="6232" y="2827"/>
                  </a:lnTo>
                  <a:cubicBezTo>
                    <a:pt x="7053" y="2189"/>
                    <a:pt x="7113" y="1429"/>
                    <a:pt x="6901" y="39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27"/>
            <p:cNvSpPr/>
            <p:nvPr/>
          </p:nvSpPr>
          <p:spPr>
            <a:xfrm>
              <a:off x="1946225" y="4271850"/>
              <a:ext cx="376925" cy="172925"/>
            </a:xfrm>
            <a:custGeom>
              <a:rect b="b" l="l" r="r" t="t"/>
              <a:pathLst>
                <a:path extrusionOk="0" h="6917" w="15077">
                  <a:moveTo>
                    <a:pt x="5689" y="0"/>
                  </a:moveTo>
                  <a:cubicBezTo>
                    <a:pt x="5025" y="0"/>
                    <a:pt x="4225" y="1126"/>
                    <a:pt x="4225" y="1126"/>
                  </a:cubicBezTo>
                  <a:cubicBezTo>
                    <a:pt x="4098" y="1151"/>
                    <a:pt x="3965" y="1162"/>
                    <a:pt x="3828" y="1162"/>
                  </a:cubicBezTo>
                  <a:cubicBezTo>
                    <a:pt x="2970" y="1162"/>
                    <a:pt x="1957" y="731"/>
                    <a:pt x="1248" y="731"/>
                  </a:cubicBezTo>
                  <a:cubicBezTo>
                    <a:pt x="854" y="731"/>
                    <a:pt x="554" y="864"/>
                    <a:pt x="426" y="1277"/>
                  </a:cubicBezTo>
                  <a:cubicBezTo>
                    <a:pt x="0" y="2524"/>
                    <a:pt x="426" y="6597"/>
                    <a:pt x="426" y="6597"/>
                  </a:cubicBezTo>
                  <a:cubicBezTo>
                    <a:pt x="426" y="6597"/>
                    <a:pt x="6699" y="6917"/>
                    <a:pt x="10852" y="6917"/>
                  </a:cubicBezTo>
                  <a:cubicBezTo>
                    <a:pt x="12839" y="6917"/>
                    <a:pt x="14340" y="6843"/>
                    <a:pt x="14438" y="6627"/>
                  </a:cubicBezTo>
                  <a:cubicBezTo>
                    <a:pt x="14742" y="5928"/>
                    <a:pt x="15077" y="4651"/>
                    <a:pt x="13344" y="4347"/>
                  </a:cubicBezTo>
                  <a:cubicBezTo>
                    <a:pt x="12706" y="4226"/>
                    <a:pt x="11551" y="3618"/>
                    <a:pt x="10335" y="2858"/>
                  </a:cubicBezTo>
                  <a:cubicBezTo>
                    <a:pt x="10153" y="2736"/>
                    <a:pt x="9909" y="2585"/>
                    <a:pt x="9727" y="2463"/>
                  </a:cubicBezTo>
                  <a:cubicBezTo>
                    <a:pt x="9606" y="2433"/>
                    <a:pt x="9545" y="2372"/>
                    <a:pt x="9454" y="2341"/>
                  </a:cubicBezTo>
                  <a:cubicBezTo>
                    <a:pt x="9241" y="2159"/>
                    <a:pt x="9058" y="2068"/>
                    <a:pt x="8815" y="1916"/>
                  </a:cubicBezTo>
                  <a:cubicBezTo>
                    <a:pt x="8694" y="1794"/>
                    <a:pt x="8542" y="1703"/>
                    <a:pt x="8450" y="1642"/>
                  </a:cubicBezTo>
                  <a:cubicBezTo>
                    <a:pt x="8238" y="1521"/>
                    <a:pt x="8086" y="1429"/>
                    <a:pt x="7903" y="1308"/>
                  </a:cubicBezTo>
                  <a:cubicBezTo>
                    <a:pt x="6809" y="578"/>
                    <a:pt x="5928" y="1"/>
                    <a:pt x="5715" y="1"/>
                  </a:cubicBezTo>
                  <a:cubicBezTo>
                    <a:pt x="5706" y="0"/>
                    <a:pt x="5697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27"/>
            <p:cNvSpPr/>
            <p:nvPr/>
          </p:nvSpPr>
          <p:spPr>
            <a:xfrm>
              <a:off x="2124800" y="4317450"/>
              <a:ext cx="57775" cy="47475"/>
            </a:xfrm>
            <a:custGeom>
              <a:rect b="b" l="l" r="r" t="t"/>
              <a:pathLst>
                <a:path extrusionOk="0" h="1899" w="2311">
                  <a:moveTo>
                    <a:pt x="1642" y="1"/>
                  </a:moveTo>
                  <a:cubicBezTo>
                    <a:pt x="1520" y="61"/>
                    <a:pt x="1399" y="92"/>
                    <a:pt x="1307" y="153"/>
                  </a:cubicBezTo>
                  <a:cubicBezTo>
                    <a:pt x="578" y="548"/>
                    <a:pt x="92" y="1490"/>
                    <a:pt x="31" y="1520"/>
                  </a:cubicBezTo>
                  <a:cubicBezTo>
                    <a:pt x="0" y="1642"/>
                    <a:pt x="31" y="1794"/>
                    <a:pt x="152" y="1885"/>
                  </a:cubicBezTo>
                  <a:cubicBezTo>
                    <a:pt x="213" y="1885"/>
                    <a:pt x="247" y="1899"/>
                    <a:pt x="281" y="1899"/>
                  </a:cubicBezTo>
                  <a:cubicBezTo>
                    <a:pt x="298" y="1899"/>
                    <a:pt x="315" y="1895"/>
                    <a:pt x="335" y="1885"/>
                  </a:cubicBezTo>
                  <a:cubicBezTo>
                    <a:pt x="426" y="1885"/>
                    <a:pt x="456" y="1824"/>
                    <a:pt x="487" y="1764"/>
                  </a:cubicBezTo>
                  <a:cubicBezTo>
                    <a:pt x="487" y="1764"/>
                    <a:pt x="1004" y="912"/>
                    <a:pt x="1551" y="609"/>
                  </a:cubicBezTo>
                  <a:cubicBezTo>
                    <a:pt x="1786" y="491"/>
                    <a:pt x="2004" y="446"/>
                    <a:pt x="2174" y="446"/>
                  </a:cubicBezTo>
                  <a:cubicBezTo>
                    <a:pt x="2224" y="446"/>
                    <a:pt x="2270" y="450"/>
                    <a:pt x="2311" y="457"/>
                  </a:cubicBezTo>
                  <a:cubicBezTo>
                    <a:pt x="2311" y="153"/>
                    <a:pt x="200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27"/>
            <p:cNvSpPr/>
            <p:nvPr/>
          </p:nvSpPr>
          <p:spPr>
            <a:xfrm>
              <a:off x="2105800" y="4301500"/>
              <a:ext cx="50175" cy="45925"/>
            </a:xfrm>
            <a:custGeom>
              <a:rect b="b" l="l" r="r" t="t"/>
              <a:pathLst>
                <a:path extrusionOk="0" h="1837" w="2007">
                  <a:moveTo>
                    <a:pt x="1460" y="0"/>
                  </a:moveTo>
                  <a:cubicBezTo>
                    <a:pt x="1368" y="31"/>
                    <a:pt x="1338" y="31"/>
                    <a:pt x="1277" y="91"/>
                  </a:cubicBezTo>
                  <a:cubicBezTo>
                    <a:pt x="578" y="456"/>
                    <a:pt x="61" y="1399"/>
                    <a:pt x="31" y="1459"/>
                  </a:cubicBezTo>
                  <a:cubicBezTo>
                    <a:pt x="1" y="1550"/>
                    <a:pt x="31" y="1702"/>
                    <a:pt x="153" y="1794"/>
                  </a:cubicBezTo>
                  <a:cubicBezTo>
                    <a:pt x="217" y="1815"/>
                    <a:pt x="251" y="1837"/>
                    <a:pt x="287" y="1837"/>
                  </a:cubicBezTo>
                  <a:cubicBezTo>
                    <a:pt x="302" y="1837"/>
                    <a:pt x="317" y="1833"/>
                    <a:pt x="335" y="1824"/>
                  </a:cubicBezTo>
                  <a:cubicBezTo>
                    <a:pt x="426" y="1824"/>
                    <a:pt x="457" y="1763"/>
                    <a:pt x="487" y="1702"/>
                  </a:cubicBezTo>
                  <a:cubicBezTo>
                    <a:pt x="487" y="1702"/>
                    <a:pt x="1004" y="882"/>
                    <a:pt x="1551" y="578"/>
                  </a:cubicBezTo>
                  <a:cubicBezTo>
                    <a:pt x="1703" y="487"/>
                    <a:pt x="1855" y="426"/>
                    <a:pt x="2007" y="426"/>
                  </a:cubicBezTo>
                  <a:cubicBezTo>
                    <a:pt x="1976" y="91"/>
                    <a:pt x="170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27"/>
            <p:cNvSpPr/>
            <p:nvPr/>
          </p:nvSpPr>
          <p:spPr>
            <a:xfrm>
              <a:off x="2149875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4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23" y="1867"/>
                    <a:pt x="268" y="1867"/>
                  </a:cubicBezTo>
                  <a:cubicBezTo>
                    <a:pt x="287" y="1867"/>
                    <a:pt x="308" y="1864"/>
                    <a:pt x="335" y="1855"/>
                  </a:cubicBezTo>
                  <a:cubicBezTo>
                    <a:pt x="396" y="1855"/>
                    <a:pt x="456" y="1824"/>
                    <a:pt x="487" y="1733"/>
                  </a:cubicBezTo>
                  <a:cubicBezTo>
                    <a:pt x="487" y="1733"/>
                    <a:pt x="973" y="913"/>
                    <a:pt x="1551" y="609"/>
                  </a:cubicBezTo>
                  <a:cubicBezTo>
                    <a:pt x="1763" y="487"/>
                    <a:pt x="1976" y="457"/>
                    <a:pt x="2159" y="457"/>
                  </a:cubicBezTo>
                  <a:cubicBezTo>
                    <a:pt x="2189" y="153"/>
                    <a:pt x="197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27"/>
            <p:cNvSpPr/>
            <p:nvPr/>
          </p:nvSpPr>
          <p:spPr>
            <a:xfrm>
              <a:off x="2468275" y="1724700"/>
              <a:ext cx="401250" cy="230675"/>
            </a:xfrm>
            <a:custGeom>
              <a:rect b="b" l="l" r="r" t="t"/>
              <a:pathLst>
                <a:path extrusionOk="0" h="9227" w="16050">
                  <a:moveTo>
                    <a:pt x="16019" y="1"/>
                  </a:moveTo>
                  <a:lnTo>
                    <a:pt x="14621" y="1369"/>
                  </a:lnTo>
                  <a:lnTo>
                    <a:pt x="14226" y="1399"/>
                  </a:lnTo>
                  <a:lnTo>
                    <a:pt x="14074" y="1399"/>
                  </a:lnTo>
                  <a:lnTo>
                    <a:pt x="13739" y="1430"/>
                  </a:lnTo>
                  <a:lnTo>
                    <a:pt x="3344" y="2281"/>
                  </a:lnTo>
                  <a:cubicBezTo>
                    <a:pt x="1429" y="2433"/>
                    <a:pt x="0" y="4104"/>
                    <a:pt x="152" y="6019"/>
                  </a:cubicBezTo>
                  <a:cubicBezTo>
                    <a:pt x="296" y="7852"/>
                    <a:pt x="1788" y="9226"/>
                    <a:pt x="3587" y="9226"/>
                  </a:cubicBezTo>
                  <a:cubicBezTo>
                    <a:pt x="3698" y="9226"/>
                    <a:pt x="3809" y="9221"/>
                    <a:pt x="3921" y="9211"/>
                  </a:cubicBezTo>
                  <a:lnTo>
                    <a:pt x="16049" y="8238"/>
                  </a:lnTo>
                  <a:lnTo>
                    <a:pt x="160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27"/>
            <p:cNvSpPr/>
            <p:nvPr/>
          </p:nvSpPr>
          <p:spPr>
            <a:xfrm>
              <a:off x="2066300" y="1722100"/>
              <a:ext cx="598800" cy="1186475"/>
            </a:xfrm>
            <a:custGeom>
              <a:rect b="b" l="l" r="r" t="t"/>
              <a:pathLst>
                <a:path extrusionOk="0" h="47459" w="23952">
                  <a:moveTo>
                    <a:pt x="14642" y="1"/>
                  </a:moveTo>
                  <a:cubicBezTo>
                    <a:pt x="13228" y="1"/>
                    <a:pt x="11828" y="395"/>
                    <a:pt x="10608" y="1169"/>
                  </a:cubicBezTo>
                  <a:cubicBezTo>
                    <a:pt x="8936" y="2233"/>
                    <a:pt x="6809" y="3783"/>
                    <a:pt x="5441" y="5758"/>
                  </a:cubicBezTo>
                  <a:cubicBezTo>
                    <a:pt x="5380" y="5880"/>
                    <a:pt x="5258" y="6032"/>
                    <a:pt x="5198" y="6123"/>
                  </a:cubicBezTo>
                  <a:cubicBezTo>
                    <a:pt x="4985" y="6397"/>
                    <a:pt x="4833" y="6701"/>
                    <a:pt x="4742" y="7005"/>
                  </a:cubicBezTo>
                  <a:cubicBezTo>
                    <a:pt x="4286" y="8008"/>
                    <a:pt x="4043" y="9132"/>
                    <a:pt x="3921" y="10379"/>
                  </a:cubicBezTo>
                  <a:cubicBezTo>
                    <a:pt x="3739" y="12749"/>
                    <a:pt x="4043" y="15485"/>
                    <a:pt x="4195" y="18281"/>
                  </a:cubicBezTo>
                  <a:cubicBezTo>
                    <a:pt x="4347" y="20531"/>
                    <a:pt x="4377" y="22810"/>
                    <a:pt x="4073" y="24968"/>
                  </a:cubicBezTo>
                  <a:cubicBezTo>
                    <a:pt x="3982" y="25789"/>
                    <a:pt x="3769" y="26701"/>
                    <a:pt x="3587" y="27643"/>
                  </a:cubicBezTo>
                  <a:cubicBezTo>
                    <a:pt x="3556" y="27826"/>
                    <a:pt x="3526" y="27978"/>
                    <a:pt x="3465" y="28160"/>
                  </a:cubicBezTo>
                  <a:cubicBezTo>
                    <a:pt x="3404" y="28434"/>
                    <a:pt x="3374" y="28707"/>
                    <a:pt x="3283" y="29011"/>
                  </a:cubicBezTo>
                  <a:cubicBezTo>
                    <a:pt x="3252" y="29072"/>
                    <a:pt x="3252" y="29193"/>
                    <a:pt x="3222" y="29285"/>
                  </a:cubicBezTo>
                  <a:cubicBezTo>
                    <a:pt x="3100" y="29741"/>
                    <a:pt x="2979" y="30227"/>
                    <a:pt x="2857" y="30713"/>
                  </a:cubicBezTo>
                  <a:cubicBezTo>
                    <a:pt x="2857" y="30744"/>
                    <a:pt x="2857" y="30744"/>
                    <a:pt x="2827" y="30804"/>
                  </a:cubicBezTo>
                  <a:cubicBezTo>
                    <a:pt x="2766" y="31139"/>
                    <a:pt x="2675" y="31473"/>
                    <a:pt x="2614" y="31777"/>
                  </a:cubicBezTo>
                  <a:cubicBezTo>
                    <a:pt x="2553" y="31899"/>
                    <a:pt x="2553" y="32020"/>
                    <a:pt x="2523" y="32111"/>
                  </a:cubicBezTo>
                  <a:cubicBezTo>
                    <a:pt x="2462" y="32507"/>
                    <a:pt x="2340" y="32841"/>
                    <a:pt x="2249" y="33236"/>
                  </a:cubicBezTo>
                  <a:cubicBezTo>
                    <a:pt x="2219" y="33449"/>
                    <a:pt x="2158" y="33692"/>
                    <a:pt x="2097" y="33905"/>
                  </a:cubicBezTo>
                  <a:cubicBezTo>
                    <a:pt x="2067" y="34057"/>
                    <a:pt x="2037" y="34178"/>
                    <a:pt x="2006" y="34330"/>
                  </a:cubicBezTo>
                  <a:lnTo>
                    <a:pt x="1763" y="35242"/>
                  </a:lnTo>
                  <a:cubicBezTo>
                    <a:pt x="790" y="39437"/>
                    <a:pt x="0" y="43327"/>
                    <a:pt x="851" y="44361"/>
                  </a:cubicBezTo>
                  <a:cubicBezTo>
                    <a:pt x="2432" y="46185"/>
                    <a:pt x="11186" y="45394"/>
                    <a:pt x="15715" y="46884"/>
                  </a:cubicBezTo>
                  <a:cubicBezTo>
                    <a:pt x="16977" y="47290"/>
                    <a:pt x="18103" y="47459"/>
                    <a:pt x="19082" y="47459"/>
                  </a:cubicBezTo>
                  <a:cubicBezTo>
                    <a:pt x="21616" y="47459"/>
                    <a:pt x="23171" y="46333"/>
                    <a:pt x="23587" y="45303"/>
                  </a:cubicBezTo>
                  <a:cubicBezTo>
                    <a:pt x="23952" y="44330"/>
                    <a:pt x="23709" y="41352"/>
                    <a:pt x="23283" y="37674"/>
                  </a:cubicBezTo>
                  <a:cubicBezTo>
                    <a:pt x="23222" y="37309"/>
                    <a:pt x="23192" y="36914"/>
                    <a:pt x="23131" y="36488"/>
                  </a:cubicBezTo>
                  <a:cubicBezTo>
                    <a:pt x="23131" y="36428"/>
                    <a:pt x="23131" y="36336"/>
                    <a:pt x="23070" y="36276"/>
                  </a:cubicBezTo>
                  <a:cubicBezTo>
                    <a:pt x="23040" y="35972"/>
                    <a:pt x="23010" y="35698"/>
                    <a:pt x="22979" y="35394"/>
                  </a:cubicBezTo>
                  <a:cubicBezTo>
                    <a:pt x="22918" y="35090"/>
                    <a:pt x="22888" y="34756"/>
                    <a:pt x="22858" y="34452"/>
                  </a:cubicBezTo>
                  <a:cubicBezTo>
                    <a:pt x="22827" y="34300"/>
                    <a:pt x="22827" y="34118"/>
                    <a:pt x="22766" y="33966"/>
                  </a:cubicBezTo>
                  <a:cubicBezTo>
                    <a:pt x="22736" y="33631"/>
                    <a:pt x="22706" y="33358"/>
                    <a:pt x="22675" y="33084"/>
                  </a:cubicBezTo>
                  <a:cubicBezTo>
                    <a:pt x="22675" y="32993"/>
                    <a:pt x="22675" y="32932"/>
                    <a:pt x="22614" y="32841"/>
                  </a:cubicBezTo>
                  <a:cubicBezTo>
                    <a:pt x="22554" y="32355"/>
                    <a:pt x="22523" y="31868"/>
                    <a:pt x="22462" y="31352"/>
                  </a:cubicBezTo>
                  <a:lnTo>
                    <a:pt x="22462" y="31200"/>
                  </a:lnTo>
                  <a:cubicBezTo>
                    <a:pt x="22432" y="30896"/>
                    <a:pt x="22402" y="30652"/>
                    <a:pt x="22371" y="30349"/>
                  </a:cubicBezTo>
                  <a:lnTo>
                    <a:pt x="22371" y="30227"/>
                  </a:lnTo>
                  <a:cubicBezTo>
                    <a:pt x="22371" y="30075"/>
                    <a:pt x="22310" y="29953"/>
                    <a:pt x="22310" y="29801"/>
                  </a:cubicBezTo>
                  <a:cubicBezTo>
                    <a:pt x="22219" y="28586"/>
                    <a:pt x="22098" y="27400"/>
                    <a:pt x="21976" y="26306"/>
                  </a:cubicBezTo>
                  <a:cubicBezTo>
                    <a:pt x="21763" y="23661"/>
                    <a:pt x="21703" y="21260"/>
                    <a:pt x="21946" y="19710"/>
                  </a:cubicBezTo>
                  <a:cubicBezTo>
                    <a:pt x="21946" y="19588"/>
                    <a:pt x="21976" y="19497"/>
                    <a:pt x="21976" y="19406"/>
                  </a:cubicBezTo>
                  <a:cubicBezTo>
                    <a:pt x="22462" y="16063"/>
                    <a:pt x="22675" y="12142"/>
                    <a:pt x="22584" y="8950"/>
                  </a:cubicBezTo>
                  <a:cubicBezTo>
                    <a:pt x="22554" y="6488"/>
                    <a:pt x="22371" y="4451"/>
                    <a:pt x="22007" y="3448"/>
                  </a:cubicBezTo>
                  <a:cubicBezTo>
                    <a:pt x="21551" y="1989"/>
                    <a:pt x="18450" y="500"/>
                    <a:pt x="15897" y="105"/>
                  </a:cubicBezTo>
                  <a:cubicBezTo>
                    <a:pt x="15480" y="35"/>
                    <a:pt x="15060" y="1"/>
                    <a:pt x="14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27"/>
            <p:cNvSpPr/>
            <p:nvPr/>
          </p:nvSpPr>
          <p:spPr>
            <a:xfrm>
              <a:off x="2417350" y="1864525"/>
              <a:ext cx="31200" cy="16850"/>
            </a:xfrm>
            <a:custGeom>
              <a:rect b="b" l="l" r="r" t="t"/>
              <a:pathLst>
                <a:path extrusionOk="0" h="674" w="1248">
                  <a:moveTo>
                    <a:pt x="639" y="1"/>
                  </a:moveTo>
                  <a:cubicBezTo>
                    <a:pt x="305" y="1"/>
                    <a:pt x="31" y="92"/>
                    <a:pt x="1" y="305"/>
                  </a:cubicBezTo>
                  <a:cubicBezTo>
                    <a:pt x="1" y="487"/>
                    <a:pt x="274" y="639"/>
                    <a:pt x="609" y="669"/>
                  </a:cubicBezTo>
                  <a:cubicBezTo>
                    <a:pt x="638" y="672"/>
                    <a:pt x="666" y="673"/>
                    <a:pt x="695" y="673"/>
                  </a:cubicBezTo>
                  <a:cubicBezTo>
                    <a:pt x="993" y="673"/>
                    <a:pt x="1247" y="532"/>
                    <a:pt x="1247" y="365"/>
                  </a:cubicBezTo>
                  <a:cubicBezTo>
                    <a:pt x="1247" y="183"/>
                    <a:pt x="973" y="31"/>
                    <a:pt x="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27"/>
            <p:cNvSpPr/>
            <p:nvPr/>
          </p:nvSpPr>
          <p:spPr>
            <a:xfrm>
              <a:off x="2430275" y="1870600"/>
              <a:ext cx="56250" cy="301700"/>
            </a:xfrm>
            <a:custGeom>
              <a:rect b="b" l="l" r="r" t="t"/>
              <a:pathLst>
                <a:path extrusionOk="0" h="12068" w="2250">
                  <a:moveTo>
                    <a:pt x="122" y="1"/>
                  </a:moveTo>
                  <a:cubicBezTo>
                    <a:pt x="61" y="31"/>
                    <a:pt x="1" y="122"/>
                    <a:pt x="1" y="153"/>
                  </a:cubicBezTo>
                  <a:cubicBezTo>
                    <a:pt x="61" y="244"/>
                    <a:pt x="1946" y="7387"/>
                    <a:pt x="1672" y="11916"/>
                  </a:cubicBezTo>
                  <a:cubicBezTo>
                    <a:pt x="1642" y="12007"/>
                    <a:pt x="1733" y="12068"/>
                    <a:pt x="1794" y="12068"/>
                  </a:cubicBezTo>
                  <a:cubicBezTo>
                    <a:pt x="1885" y="12068"/>
                    <a:pt x="1915" y="12007"/>
                    <a:pt x="1946" y="11946"/>
                  </a:cubicBezTo>
                  <a:cubicBezTo>
                    <a:pt x="2250" y="7387"/>
                    <a:pt x="305" y="183"/>
                    <a:pt x="274" y="122"/>
                  </a:cubicBezTo>
                  <a:cubicBezTo>
                    <a:pt x="244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27"/>
            <p:cNvSpPr/>
            <p:nvPr/>
          </p:nvSpPr>
          <p:spPr>
            <a:xfrm>
              <a:off x="2523750" y="1856150"/>
              <a:ext cx="31175" cy="17225"/>
            </a:xfrm>
            <a:custGeom>
              <a:rect b="b" l="l" r="r" t="t"/>
              <a:pathLst>
                <a:path extrusionOk="0" h="689" w="1247">
                  <a:moveTo>
                    <a:pt x="800" y="1"/>
                  </a:moveTo>
                  <a:cubicBezTo>
                    <a:pt x="731" y="1"/>
                    <a:pt x="656" y="10"/>
                    <a:pt x="578" y="32"/>
                  </a:cubicBezTo>
                  <a:cubicBezTo>
                    <a:pt x="243" y="93"/>
                    <a:pt x="0" y="245"/>
                    <a:pt x="0" y="427"/>
                  </a:cubicBezTo>
                  <a:cubicBezTo>
                    <a:pt x="24" y="596"/>
                    <a:pt x="203" y="689"/>
                    <a:pt x="443" y="689"/>
                  </a:cubicBezTo>
                  <a:cubicBezTo>
                    <a:pt x="505" y="689"/>
                    <a:pt x="570" y="682"/>
                    <a:pt x="639" y="670"/>
                  </a:cubicBezTo>
                  <a:cubicBezTo>
                    <a:pt x="1003" y="640"/>
                    <a:pt x="1246" y="427"/>
                    <a:pt x="1216" y="245"/>
                  </a:cubicBezTo>
                  <a:cubicBezTo>
                    <a:pt x="1193" y="105"/>
                    <a:pt x="1027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27"/>
            <p:cNvSpPr/>
            <p:nvPr/>
          </p:nvSpPr>
          <p:spPr>
            <a:xfrm>
              <a:off x="2536650" y="1863000"/>
              <a:ext cx="57025" cy="301700"/>
            </a:xfrm>
            <a:custGeom>
              <a:rect b="b" l="l" r="r" t="t"/>
              <a:pathLst>
                <a:path extrusionOk="0" h="12068" w="2281">
                  <a:moveTo>
                    <a:pt x="123" y="1"/>
                  </a:moveTo>
                  <a:cubicBezTo>
                    <a:pt x="62" y="62"/>
                    <a:pt x="1" y="122"/>
                    <a:pt x="1" y="153"/>
                  </a:cubicBezTo>
                  <a:cubicBezTo>
                    <a:pt x="62" y="244"/>
                    <a:pt x="1977" y="7387"/>
                    <a:pt x="1734" y="11916"/>
                  </a:cubicBezTo>
                  <a:cubicBezTo>
                    <a:pt x="1734" y="11977"/>
                    <a:pt x="1764" y="12007"/>
                    <a:pt x="1885" y="12068"/>
                  </a:cubicBezTo>
                  <a:cubicBezTo>
                    <a:pt x="1946" y="12068"/>
                    <a:pt x="2037" y="12007"/>
                    <a:pt x="2037" y="11946"/>
                  </a:cubicBezTo>
                  <a:cubicBezTo>
                    <a:pt x="2281" y="7387"/>
                    <a:pt x="335" y="214"/>
                    <a:pt x="275" y="122"/>
                  </a:cubicBezTo>
                  <a:cubicBezTo>
                    <a:pt x="244" y="62"/>
                    <a:pt x="183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27"/>
            <p:cNvSpPr/>
            <p:nvPr/>
          </p:nvSpPr>
          <p:spPr>
            <a:xfrm>
              <a:off x="2150625" y="2410125"/>
              <a:ext cx="478775" cy="91225"/>
            </a:xfrm>
            <a:custGeom>
              <a:rect b="b" l="l" r="r" t="t"/>
              <a:pathLst>
                <a:path extrusionOk="0" h="3649" w="19151">
                  <a:moveTo>
                    <a:pt x="305" y="1"/>
                  </a:moveTo>
                  <a:cubicBezTo>
                    <a:pt x="274" y="213"/>
                    <a:pt x="214" y="365"/>
                    <a:pt x="183" y="548"/>
                  </a:cubicBezTo>
                  <a:cubicBezTo>
                    <a:pt x="123" y="821"/>
                    <a:pt x="62" y="1065"/>
                    <a:pt x="1" y="1338"/>
                  </a:cubicBezTo>
                  <a:cubicBezTo>
                    <a:pt x="3071" y="1946"/>
                    <a:pt x="6384" y="2402"/>
                    <a:pt x="9636" y="2797"/>
                  </a:cubicBezTo>
                  <a:cubicBezTo>
                    <a:pt x="12980" y="3162"/>
                    <a:pt x="16263" y="3435"/>
                    <a:pt x="19150" y="3648"/>
                  </a:cubicBezTo>
                  <a:cubicBezTo>
                    <a:pt x="19120" y="3344"/>
                    <a:pt x="19059" y="3101"/>
                    <a:pt x="19029" y="2797"/>
                  </a:cubicBezTo>
                  <a:lnTo>
                    <a:pt x="19029" y="2676"/>
                  </a:lnTo>
                  <a:cubicBezTo>
                    <a:pt x="19029" y="2524"/>
                    <a:pt x="18998" y="2402"/>
                    <a:pt x="18998" y="2250"/>
                  </a:cubicBezTo>
                  <a:cubicBezTo>
                    <a:pt x="13345" y="1824"/>
                    <a:pt x="6354" y="1156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27"/>
            <p:cNvSpPr/>
            <p:nvPr/>
          </p:nvSpPr>
          <p:spPr>
            <a:xfrm>
              <a:off x="2131650" y="2489150"/>
              <a:ext cx="506100" cy="93500"/>
            </a:xfrm>
            <a:custGeom>
              <a:rect b="b" l="l" r="r" t="t"/>
              <a:pathLst>
                <a:path extrusionOk="0" h="3740" w="20244">
                  <a:moveTo>
                    <a:pt x="304" y="1"/>
                  </a:moveTo>
                  <a:cubicBezTo>
                    <a:pt x="213" y="335"/>
                    <a:pt x="152" y="700"/>
                    <a:pt x="61" y="1004"/>
                  </a:cubicBezTo>
                  <a:cubicBezTo>
                    <a:pt x="61" y="1095"/>
                    <a:pt x="30" y="1186"/>
                    <a:pt x="0" y="1308"/>
                  </a:cubicBezTo>
                  <a:cubicBezTo>
                    <a:pt x="3192" y="1916"/>
                    <a:pt x="6657" y="2402"/>
                    <a:pt x="10031" y="2828"/>
                  </a:cubicBezTo>
                  <a:cubicBezTo>
                    <a:pt x="13648" y="3223"/>
                    <a:pt x="17174" y="3527"/>
                    <a:pt x="20244" y="3740"/>
                  </a:cubicBezTo>
                  <a:cubicBezTo>
                    <a:pt x="20213" y="3588"/>
                    <a:pt x="20213" y="3375"/>
                    <a:pt x="20183" y="3223"/>
                  </a:cubicBezTo>
                  <a:cubicBezTo>
                    <a:pt x="20122" y="2919"/>
                    <a:pt x="20092" y="2615"/>
                    <a:pt x="20061" y="2372"/>
                  </a:cubicBezTo>
                  <a:cubicBezTo>
                    <a:pt x="14164" y="1946"/>
                    <a:pt x="6657" y="1217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27"/>
            <p:cNvSpPr/>
            <p:nvPr/>
          </p:nvSpPr>
          <p:spPr>
            <a:xfrm>
              <a:off x="2112650" y="2565150"/>
              <a:ext cx="534975" cy="98050"/>
            </a:xfrm>
            <a:custGeom>
              <a:rect b="b" l="l" r="r" t="t"/>
              <a:pathLst>
                <a:path extrusionOk="0" h="3922" w="21399">
                  <a:moveTo>
                    <a:pt x="304" y="0"/>
                  </a:moveTo>
                  <a:cubicBezTo>
                    <a:pt x="274" y="152"/>
                    <a:pt x="213" y="274"/>
                    <a:pt x="183" y="426"/>
                  </a:cubicBezTo>
                  <a:cubicBezTo>
                    <a:pt x="152" y="760"/>
                    <a:pt x="61" y="1064"/>
                    <a:pt x="0" y="1368"/>
                  </a:cubicBezTo>
                  <a:cubicBezTo>
                    <a:pt x="3313" y="2007"/>
                    <a:pt x="6870" y="2554"/>
                    <a:pt x="10395" y="2949"/>
                  </a:cubicBezTo>
                  <a:cubicBezTo>
                    <a:pt x="14317" y="3405"/>
                    <a:pt x="18146" y="3709"/>
                    <a:pt x="21399" y="3921"/>
                  </a:cubicBezTo>
                  <a:cubicBezTo>
                    <a:pt x="21338" y="3526"/>
                    <a:pt x="21308" y="3162"/>
                    <a:pt x="21247" y="2736"/>
                  </a:cubicBezTo>
                  <a:cubicBezTo>
                    <a:pt x="21247" y="2675"/>
                    <a:pt x="21247" y="2584"/>
                    <a:pt x="21186" y="2523"/>
                  </a:cubicBezTo>
                  <a:cubicBezTo>
                    <a:pt x="15107" y="2098"/>
                    <a:pt x="6991" y="1368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27"/>
            <p:cNvSpPr/>
            <p:nvPr/>
          </p:nvSpPr>
          <p:spPr>
            <a:xfrm>
              <a:off x="2195475" y="2105425"/>
              <a:ext cx="430875" cy="420225"/>
            </a:xfrm>
            <a:custGeom>
              <a:rect b="b" l="l" r="r" t="t"/>
              <a:pathLst>
                <a:path extrusionOk="0" h="16809" w="17235">
                  <a:moveTo>
                    <a:pt x="213" y="0"/>
                  </a:moveTo>
                  <a:cubicBezTo>
                    <a:pt x="61" y="30"/>
                    <a:pt x="0" y="152"/>
                    <a:pt x="31" y="274"/>
                  </a:cubicBezTo>
                  <a:cubicBezTo>
                    <a:pt x="213" y="1094"/>
                    <a:pt x="1247" y="4103"/>
                    <a:pt x="3253" y="7417"/>
                  </a:cubicBezTo>
                  <a:cubicBezTo>
                    <a:pt x="4955" y="10274"/>
                    <a:pt x="7782" y="14073"/>
                    <a:pt x="11642" y="16201"/>
                  </a:cubicBezTo>
                  <a:cubicBezTo>
                    <a:pt x="12037" y="16383"/>
                    <a:pt x="12858" y="16809"/>
                    <a:pt x="13618" y="16809"/>
                  </a:cubicBezTo>
                  <a:cubicBezTo>
                    <a:pt x="13861" y="16809"/>
                    <a:pt x="14073" y="16748"/>
                    <a:pt x="14256" y="16687"/>
                  </a:cubicBezTo>
                  <a:cubicBezTo>
                    <a:pt x="15016" y="16383"/>
                    <a:pt x="16049" y="15745"/>
                    <a:pt x="17235" y="14985"/>
                  </a:cubicBezTo>
                  <a:lnTo>
                    <a:pt x="17235" y="14864"/>
                  </a:lnTo>
                  <a:cubicBezTo>
                    <a:pt x="17235" y="14712"/>
                    <a:pt x="17204" y="14590"/>
                    <a:pt x="17204" y="14438"/>
                  </a:cubicBezTo>
                  <a:cubicBezTo>
                    <a:pt x="15928" y="15228"/>
                    <a:pt x="14894" y="15927"/>
                    <a:pt x="14134" y="16231"/>
                  </a:cubicBezTo>
                  <a:cubicBezTo>
                    <a:pt x="13987" y="16293"/>
                    <a:pt x="13821" y="16318"/>
                    <a:pt x="13647" y="16318"/>
                  </a:cubicBezTo>
                  <a:cubicBezTo>
                    <a:pt x="12961" y="16318"/>
                    <a:pt x="12152" y="15921"/>
                    <a:pt x="11885" y="15775"/>
                  </a:cubicBezTo>
                  <a:cubicBezTo>
                    <a:pt x="8086" y="13708"/>
                    <a:pt x="5320" y="9939"/>
                    <a:pt x="3648" y="7173"/>
                  </a:cubicBezTo>
                  <a:cubicBezTo>
                    <a:pt x="1672" y="3921"/>
                    <a:pt x="639" y="1003"/>
                    <a:pt x="487" y="182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27"/>
            <p:cNvSpPr/>
            <p:nvPr/>
          </p:nvSpPr>
          <p:spPr>
            <a:xfrm>
              <a:off x="2386950" y="2031550"/>
              <a:ext cx="120100" cy="237275"/>
            </a:xfrm>
            <a:custGeom>
              <a:rect b="b" l="l" r="r" t="t"/>
              <a:pathLst>
                <a:path extrusionOk="0" h="9491" w="4804">
                  <a:moveTo>
                    <a:pt x="291" y="0"/>
                  </a:moveTo>
                  <a:cubicBezTo>
                    <a:pt x="255" y="0"/>
                    <a:pt x="218" y="11"/>
                    <a:pt x="183" y="37"/>
                  </a:cubicBezTo>
                  <a:cubicBezTo>
                    <a:pt x="92" y="68"/>
                    <a:pt x="1" y="219"/>
                    <a:pt x="92" y="341"/>
                  </a:cubicBezTo>
                  <a:cubicBezTo>
                    <a:pt x="183" y="615"/>
                    <a:pt x="2858" y="7180"/>
                    <a:pt x="4317" y="9429"/>
                  </a:cubicBezTo>
                  <a:cubicBezTo>
                    <a:pt x="4378" y="9460"/>
                    <a:pt x="4439" y="9490"/>
                    <a:pt x="4530" y="9490"/>
                  </a:cubicBezTo>
                  <a:cubicBezTo>
                    <a:pt x="4560" y="9490"/>
                    <a:pt x="4591" y="9490"/>
                    <a:pt x="4652" y="9460"/>
                  </a:cubicBezTo>
                  <a:cubicBezTo>
                    <a:pt x="4743" y="9369"/>
                    <a:pt x="4804" y="9217"/>
                    <a:pt x="4712" y="9156"/>
                  </a:cubicBezTo>
                  <a:cubicBezTo>
                    <a:pt x="3284" y="6937"/>
                    <a:pt x="548" y="219"/>
                    <a:pt x="487" y="159"/>
                  </a:cubicBezTo>
                  <a:cubicBezTo>
                    <a:pt x="466" y="72"/>
                    <a:pt x="381" y="0"/>
                    <a:pt x="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" name="Google Shape;595;p27"/>
            <p:cNvSpPr/>
            <p:nvPr/>
          </p:nvSpPr>
          <p:spPr>
            <a:xfrm>
              <a:off x="2401400" y="2055775"/>
              <a:ext cx="51700" cy="42075"/>
            </a:xfrm>
            <a:custGeom>
              <a:rect b="b" l="l" r="r" t="t"/>
              <a:pathLst>
                <a:path extrusionOk="0" h="1683" w="2068">
                  <a:moveTo>
                    <a:pt x="241" y="1"/>
                  </a:moveTo>
                  <a:cubicBezTo>
                    <a:pt x="179" y="1"/>
                    <a:pt x="115" y="30"/>
                    <a:pt x="61" y="102"/>
                  </a:cubicBezTo>
                  <a:cubicBezTo>
                    <a:pt x="1" y="193"/>
                    <a:pt x="1" y="314"/>
                    <a:pt x="92" y="406"/>
                  </a:cubicBezTo>
                  <a:lnTo>
                    <a:pt x="1703" y="1652"/>
                  </a:lnTo>
                  <a:cubicBezTo>
                    <a:pt x="1733" y="1682"/>
                    <a:pt x="1794" y="1682"/>
                    <a:pt x="1824" y="1682"/>
                  </a:cubicBezTo>
                  <a:cubicBezTo>
                    <a:pt x="1885" y="1682"/>
                    <a:pt x="1976" y="1652"/>
                    <a:pt x="2007" y="1621"/>
                  </a:cubicBezTo>
                  <a:cubicBezTo>
                    <a:pt x="2067" y="1500"/>
                    <a:pt x="2067" y="1378"/>
                    <a:pt x="1976" y="1317"/>
                  </a:cubicBezTo>
                  <a:lnTo>
                    <a:pt x="365" y="41"/>
                  </a:lnTo>
                  <a:cubicBezTo>
                    <a:pt x="327" y="16"/>
                    <a:pt x="285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" name="Google Shape;596;p27"/>
            <p:cNvSpPr/>
            <p:nvPr/>
          </p:nvSpPr>
          <p:spPr>
            <a:xfrm>
              <a:off x="2197750" y="1864525"/>
              <a:ext cx="163400" cy="88175"/>
            </a:xfrm>
            <a:custGeom>
              <a:rect b="b" l="l" r="r" t="t"/>
              <a:pathLst>
                <a:path extrusionOk="0" h="3527" w="6536">
                  <a:moveTo>
                    <a:pt x="274" y="1"/>
                  </a:moveTo>
                  <a:cubicBezTo>
                    <a:pt x="152" y="153"/>
                    <a:pt x="92" y="244"/>
                    <a:pt x="0" y="365"/>
                  </a:cubicBezTo>
                  <a:cubicBezTo>
                    <a:pt x="821" y="1004"/>
                    <a:pt x="3101" y="2676"/>
                    <a:pt x="6201" y="3527"/>
                  </a:cubicBezTo>
                  <a:lnTo>
                    <a:pt x="6292" y="3527"/>
                  </a:lnTo>
                  <a:cubicBezTo>
                    <a:pt x="6384" y="3527"/>
                    <a:pt x="6475" y="3435"/>
                    <a:pt x="6505" y="3375"/>
                  </a:cubicBezTo>
                  <a:cubicBezTo>
                    <a:pt x="6536" y="3253"/>
                    <a:pt x="6475" y="3101"/>
                    <a:pt x="6353" y="3101"/>
                  </a:cubicBezTo>
                  <a:cubicBezTo>
                    <a:pt x="3314" y="2280"/>
                    <a:pt x="1034" y="609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" name="Google Shape;597;p27"/>
            <p:cNvSpPr/>
            <p:nvPr/>
          </p:nvSpPr>
          <p:spPr>
            <a:xfrm>
              <a:off x="2374800" y="1592500"/>
              <a:ext cx="198350" cy="224075"/>
            </a:xfrm>
            <a:custGeom>
              <a:rect b="b" l="l" r="r" t="t"/>
              <a:pathLst>
                <a:path extrusionOk="0" h="8963" w="7934">
                  <a:moveTo>
                    <a:pt x="2554" y="0"/>
                  </a:moveTo>
                  <a:cubicBezTo>
                    <a:pt x="2463" y="2827"/>
                    <a:pt x="1" y="5745"/>
                    <a:pt x="1" y="5745"/>
                  </a:cubicBezTo>
                  <a:cubicBezTo>
                    <a:pt x="457" y="7021"/>
                    <a:pt x="1703" y="8055"/>
                    <a:pt x="3527" y="8845"/>
                  </a:cubicBezTo>
                  <a:cubicBezTo>
                    <a:pt x="3676" y="8925"/>
                    <a:pt x="3836" y="8962"/>
                    <a:pt x="3995" y="8962"/>
                  </a:cubicBezTo>
                  <a:cubicBezTo>
                    <a:pt x="4319" y="8962"/>
                    <a:pt x="4639" y="8807"/>
                    <a:pt x="4864" y="8541"/>
                  </a:cubicBezTo>
                  <a:cubicBezTo>
                    <a:pt x="5441" y="7873"/>
                    <a:pt x="5989" y="7021"/>
                    <a:pt x="6445" y="6262"/>
                  </a:cubicBezTo>
                  <a:cubicBezTo>
                    <a:pt x="6566" y="6110"/>
                    <a:pt x="6657" y="6018"/>
                    <a:pt x="6718" y="5866"/>
                  </a:cubicBezTo>
                  <a:cubicBezTo>
                    <a:pt x="6840" y="5714"/>
                    <a:pt x="6900" y="5562"/>
                    <a:pt x="6992" y="5410"/>
                  </a:cubicBezTo>
                  <a:cubicBezTo>
                    <a:pt x="7204" y="4985"/>
                    <a:pt x="7417" y="4651"/>
                    <a:pt x="7569" y="4347"/>
                  </a:cubicBezTo>
                  <a:cubicBezTo>
                    <a:pt x="7569" y="4286"/>
                    <a:pt x="7600" y="4286"/>
                    <a:pt x="7600" y="4255"/>
                  </a:cubicBezTo>
                  <a:cubicBezTo>
                    <a:pt x="7812" y="3830"/>
                    <a:pt x="7934" y="3587"/>
                    <a:pt x="7934" y="3587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" name="Google Shape;598;p27"/>
            <p:cNvSpPr/>
            <p:nvPr/>
          </p:nvSpPr>
          <p:spPr>
            <a:xfrm>
              <a:off x="2516900" y="1675325"/>
              <a:ext cx="47900" cy="72975"/>
            </a:xfrm>
            <a:custGeom>
              <a:rect b="b" l="l" r="r" t="t"/>
              <a:pathLst>
                <a:path extrusionOk="0" h="2919" w="1916">
                  <a:moveTo>
                    <a:pt x="1" y="0"/>
                  </a:moveTo>
                  <a:cubicBezTo>
                    <a:pt x="1" y="31"/>
                    <a:pt x="213" y="1824"/>
                    <a:pt x="761" y="2918"/>
                  </a:cubicBezTo>
                  <a:cubicBezTo>
                    <a:pt x="882" y="2766"/>
                    <a:pt x="973" y="2645"/>
                    <a:pt x="1034" y="2493"/>
                  </a:cubicBezTo>
                  <a:cubicBezTo>
                    <a:pt x="1156" y="2341"/>
                    <a:pt x="1216" y="2189"/>
                    <a:pt x="1308" y="2037"/>
                  </a:cubicBezTo>
                  <a:cubicBezTo>
                    <a:pt x="1520" y="1611"/>
                    <a:pt x="1733" y="1277"/>
                    <a:pt x="1885" y="973"/>
                  </a:cubicBezTo>
                  <a:cubicBezTo>
                    <a:pt x="1885" y="942"/>
                    <a:pt x="1916" y="942"/>
                    <a:pt x="1916" y="9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" name="Google Shape;599;p27"/>
            <p:cNvSpPr/>
            <p:nvPr/>
          </p:nvSpPr>
          <p:spPr>
            <a:xfrm>
              <a:off x="2342125" y="1430250"/>
              <a:ext cx="356425" cy="303325"/>
            </a:xfrm>
            <a:custGeom>
              <a:rect b="b" l="l" r="r" t="t"/>
              <a:pathLst>
                <a:path extrusionOk="0" h="12133" w="14257">
                  <a:moveTo>
                    <a:pt x="5045" y="1"/>
                  </a:moveTo>
                  <a:cubicBezTo>
                    <a:pt x="4736" y="1"/>
                    <a:pt x="4449" y="24"/>
                    <a:pt x="4195" y="77"/>
                  </a:cubicBezTo>
                  <a:cubicBezTo>
                    <a:pt x="1672" y="563"/>
                    <a:pt x="1" y="4332"/>
                    <a:pt x="2159" y="6520"/>
                  </a:cubicBezTo>
                  <a:cubicBezTo>
                    <a:pt x="4347" y="8739"/>
                    <a:pt x="10001" y="11961"/>
                    <a:pt x="11277" y="12113"/>
                  </a:cubicBezTo>
                  <a:cubicBezTo>
                    <a:pt x="11353" y="12126"/>
                    <a:pt x="11426" y="12132"/>
                    <a:pt x="11496" y="12132"/>
                  </a:cubicBezTo>
                  <a:cubicBezTo>
                    <a:pt x="12111" y="12132"/>
                    <a:pt x="12549" y="11647"/>
                    <a:pt x="12767" y="10502"/>
                  </a:cubicBezTo>
                  <a:cubicBezTo>
                    <a:pt x="12828" y="10320"/>
                    <a:pt x="12858" y="10138"/>
                    <a:pt x="12888" y="9894"/>
                  </a:cubicBezTo>
                  <a:lnTo>
                    <a:pt x="13101" y="8618"/>
                  </a:lnTo>
                  <a:cubicBezTo>
                    <a:pt x="13101" y="8466"/>
                    <a:pt x="13162" y="8314"/>
                    <a:pt x="13162" y="8162"/>
                  </a:cubicBezTo>
                  <a:cubicBezTo>
                    <a:pt x="13496" y="8101"/>
                    <a:pt x="14256" y="7949"/>
                    <a:pt x="14135" y="7706"/>
                  </a:cubicBezTo>
                  <a:cubicBezTo>
                    <a:pt x="13983" y="7432"/>
                    <a:pt x="13223" y="6065"/>
                    <a:pt x="13192" y="6034"/>
                  </a:cubicBezTo>
                  <a:cubicBezTo>
                    <a:pt x="13162" y="5031"/>
                    <a:pt x="13040" y="4089"/>
                    <a:pt x="12858" y="3268"/>
                  </a:cubicBezTo>
                  <a:cubicBezTo>
                    <a:pt x="12615" y="2387"/>
                    <a:pt x="11977" y="1657"/>
                    <a:pt x="11095" y="1353"/>
                  </a:cubicBezTo>
                  <a:cubicBezTo>
                    <a:pt x="9560" y="833"/>
                    <a:pt x="6889" y="1"/>
                    <a:pt x="504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" name="Google Shape;600;p27"/>
            <p:cNvSpPr/>
            <p:nvPr/>
          </p:nvSpPr>
          <p:spPr>
            <a:xfrm>
              <a:off x="2624800" y="1649775"/>
              <a:ext cx="35000" cy="19500"/>
            </a:xfrm>
            <a:custGeom>
              <a:rect b="b" l="l" r="r" t="t"/>
              <a:pathLst>
                <a:path extrusionOk="0" h="780" w="1400">
                  <a:moveTo>
                    <a:pt x="136" y="1"/>
                  </a:moveTo>
                  <a:cubicBezTo>
                    <a:pt x="110" y="1"/>
                    <a:pt x="84" y="8"/>
                    <a:pt x="62" y="19"/>
                  </a:cubicBezTo>
                  <a:cubicBezTo>
                    <a:pt x="1" y="80"/>
                    <a:pt x="1" y="141"/>
                    <a:pt x="31" y="232"/>
                  </a:cubicBezTo>
                  <a:cubicBezTo>
                    <a:pt x="62" y="232"/>
                    <a:pt x="457" y="779"/>
                    <a:pt x="1095" y="779"/>
                  </a:cubicBezTo>
                  <a:lnTo>
                    <a:pt x="1277" y="779"/>
                  </a:lnTo>
                  <a:cubicBezTo>
                    <a:pt x="1369" y="779"/>
                    <a:pt x="1399" y="718"/>
                    <a:pt x="1399" y="627"/>
                  </a:cubicBezTo>
                  <a:cubicBezTo>
                    <a:pt x="1399" y="566"/>
                    <a:pt x="1308" y="536"/>
                    <a:pt x="1247" y="536"/>
                  </a:cubicBezTo>
                  <a:cubicBezTo>
                    <a:pt x="1198" y="543"/>
                    <a:pt x="1150" y="547"/>
                    <a:pt x="1104" y="547"/>
                  </a:cubicBezTo>
                  <a:cubicBezTo>
                    <a:pt x="578" y="547"/>
                    <a:pt x="244" y="108"/>
                    <a:pt x="244" y="80"/>
                  </a:cubicBezTo>
                  <a:cubicBezTo>
                    <a:pt x="225" y="22"/>
                    <a:pt x="181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" name="Google Shape;601;p27"/>
            <p:cNvSpPr/>
            <p:nvPr/>
          </p:nvSpPr>
          <p:spPr>
            <a:xfrm>
              <a:off x="2571625" y="1604675"/>
              <a:ext cx="57775" cy="30375"/>
            </a:xfrm>
            <a:custGeom>
              <a:rect b="b" l="l" r="r" t="t"/>
              <a:pathLst>
                <a:path extrusionOk="0" h="1215" w="2311">
                  <a:moveTo>
                    <a:pt x="809" y="1"/>
                  </a:moveTo>
                  <a:cubicBezTo>
                    <a:pt x="411" y="1"/>
                    <a:pt x="105" y="142"/>
                    <a:pt x="61" y="364"/>
                  </a:cubicBezTo>
                  <a:cubicBezTo>
                    <a:pt x="0" y="638"/>
                    <a:pt x="395" y="1002"/>
                    <a:pt x="1003" y="1154"/>
                  </a:cubicBezTo>
                  <a:cubicBezTo>
                    <a:pt x="1166" y="1195"/>
                    <a:pt x="1325" y="1214"/>
                    <a:pt x="1471" y="1214"/>
                  </a:cubicBezTo>
                  <a:cubicBezTo>
                    <a:pt x="1869" y="1214"/>
                    <a:pt x="2175" y="1073"/>
                    <a:pt x="2219" y="850"/>
                  </a:cubicBezTo>
                  <a:cubicBezTo>
                    <a:pt x="2310" y="547"/>
                    <a:pt x="1885" y="212"/>
                    <a:pt x="1277" y="60"/>
                  </a:cubicBezTo>
                  <a:cubicBezTo>
                    <a:pt x="1114" y="19"/>
                    <a:pt x="955" y="1"/>
                    <a:pt x="809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" name="Google Shape;602;p27"/>
            <p:cNvSpPr/>
            <p:nvPr/>
          </p:nvSpPr>
          <p:spPr>
            <a:xfrm>
              <a:off x="2637725" y="1560275"/>
              <a:ext cx="14475" cy="23125"/>
            </a:xfrm>
            <a:custGeom>
              <a:rect b="b" l="l" r="r" t="t"/>
              <a:pathLst>
                <a:path extrusionOk="0" h="925" w="579">
                  <a:moveTo>
                    <a:pt x="280" y="1"/>
                  </a:moveTo>
                  <a:cubicBezTo>
                    <a:pt x="259" y="1"/>
                    <a:pt x="237" y="5"/>
                    <a:pt x="213" y="12"/>
                  </a:cubicBezTo>
                  <a:cubicBezTo>
                    <a:pt x="122" y="43"/>
                    <a:pt x="1" y="225"/>
                    <a:pt x="31" y="499"/>
                  </a:cubicBezTo>
                  <a:cubicBezTo>
                    <a:pt x="92" y="712"/>
                    <a:pt x="183" y="924"/>
                    <a:pt x="335" y="924"/>
                  </a:cubicBezTo>
                  <a:cubicBezTo>
                    <a:pt x="457" y="864"/>
                    <a:pt x="578" y="681"/>
                    <a:pt x="517" y="408"/>
                  </a:cubicBezTo>
                  <a:cubicBezTo>
                    <a:pt x="491" y="170"/>
                    <a:pt x="41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" name="Google Shape;603;p27"/>
            <p:cNvSpPr/>
            <p:nvPr/>
          </p:nvSpPr>
          <p:spPr>
            <a:xfrm>
              <a:off x="2610375" y="1530050"/>
              <a:ext cx="49425" cy="29525"/>
            </a:xfrm>
            <a:custGeom>
              <a:rect b="b" l="l" r="r" t="t"/>
              <a:pathLst>
                <a:path extrusionOk="0" h="1181" w="1977">
                  <a:moveTo>
                    <a:pt x="1371" y="0"/>
                  </a:moveTo>
                  <a:cubicBezTo>
                    <a:pt x="710" y="0"/>
                    <a:pt x="238" y="498"/>
                    <a:pt x="61" y="826"/>
                  </a:cubicBezTo>
                  <a:cubicBezTo>
                    <a:pt x="0" y="948"/>
                    <a:pt x="31" y="1069"/>
                    <a:pt x="152" y="1130"/>
                  </a:cubicBezTo>
                  <a:cubicBezTo>
                    <a:pt x="152" y="1161"/>
                    <a:pt x="183" y="1161"/>
                    <a:pt x="213" y="1161"/>
                  </a:cubicBezTo>
                  <a:cubicBezTo>
                    <a:pt x="234" y="1174"/>
                    <a:pt x="253" y="1180"/>
                    <a:pt x="271" y="1180"/>
                  </a:cubicBezTo>
                  <a:cubicBezTo>
                    <a:pt x="333" y="1180"/>
                    <a:pt x="386" y="1110"/>
                    <a:pt x="456" y="1039"/>
                  </a:cubicBezTo>
                  <a:cubicBezTo>
                    <a:pt x="482" y="1013"/>
                    <a:pt x="780" y="444"/>
                    <a:pt x="1368" y="444"/>
                  </a:cubicBezTo>
                  <a:cubicBezTo>
                    <a:pt x="1462" y="444"/>
                    <a:pt x="1563" y="459"/>
                    <a:pt x="1672" y="492"/>
                  </a:cubicBezTo>
                  <a:cubicBezTo>
                    <a:pt x="1688" y="496"/>
                    <a:pt x="1704" y="498"/>
                    <a:pt x="1719" y="498"/>
                  </a:cubicBezTo>
                  <a:cubicBezTo>
                    <a:pt x="1818" y="498"/>
                    <a:pt x="1893" y="419"/>
                    <a:pt x="1946" y="340"/>
                  </a:cubicBezTo>
                  <a:cubicBezTo>
                    <a:pt x="1976" y="218"/>
                    <a:pt x="1885" y="97"/>
                    <a:pt x="1794" y="66"/>
                  </a:cubicBezTo>
                  <a:cubicBezTo>
                    <a:pt x="1646" y="21"/>
                    <a:pt x="1505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" name="Google Shape;604;p27"/>
            <p:cNvSpPr/>
            <p:nvPr/>
          </p:nvSpPr>
          <p:spPr>
            <a:xfrm>
              <a:off x="2501700" y="1548125"/>
              <a:ext cx="33475" cy="48950"/>
            </a:xfrm>
            <a:custGeom>
              <a:rect b="b" l="l" r="r" t="t"/>
              <a:pathLst>
                <a:path extrusionOk="0" h="1958" w="1339">
                  <a:moveTo>
                    <a:pt x="169" y="0"/>
                  </a:moveTo>
                  <a:cubicBezTo>
                    <a:pt x="123" y="0"/>
                    <a:pt x="78" y="23"/>
                    <a:pt x="62" y="73"/>
                  </a:cubicBezTo>
                  <a:cubicBezTo>
                    <a:pt x="1" y="134"/>
                    <a:pt x="1" y="255"/>
                    <a:pt x="92" y="286"/>
                  </a:cubicBezTo>
                  <a:cubicBezTo>
                    <a:pt x="92" y="286"/>
                    <a:pt x="852" y="833"/>
                    <a:pt x="1004" y="1836"/>
                  </a:cubicBezTo>
                  <a:cubicBezTo>
                    <a:pt x="1034" y="1927"/>
                    <a:pt x="1065" y="1957"/>
                    <a:pt x="1156" y="1957"/>
                  </a:cubicBezTo>
                  <a:cubicBezTo>
                    <a:pt x="1277" y="1957"/>
                    <a:pt x="1338" y="1897"/>
                    <a:pt x="1308" y="1805"/>
                  </a:cubicBezTo>
                  <a:cubicBezTo>
                    <a:pt x="1156" y="681"/>
                    <a:pt x="305" y="73"/>
                    <a:pt x="274" y="43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" name="Google Shape;605;p27"/>
            <p:cNvSpPr/>
            <p:nvPr/>
          </p:nvSpPr>
          <p:spPr>
            <a:xfrm>
              <a:off x="2497900" y="1567400"/>
              <a:ext cx="29675" cy="12200"/>
            </a:xfrm>
            <a:custGeom>
              <a:rect b="b" l="l" r="r" t="t"/>
              <a:pathLst>
                <a:path extrusionOk="0" h="488" w="1187">
                  <a:moveTo>
                    <a:pt x="813" y="0"/>
                  </a:moveTo>
                  <a:cubicBezTo>
                    <a:pt x="477" y="0"/>
                    <a:pt x="147" y="183"/>
                    <a:pt x="122" y="183"/>
                  </a:cubicBezTo>
                  <a:cubicBezTo>
                    <a:pt x="31" y="214"/>
                    <a:pt x="1" y="275"/>
                    <a:pt x="31" y="366"/>
                  </a:cubicBezTo>
                  <a:cubicBezTo>
                    <a:pt x="31" y="396"/>
                    <a:pt x="122" y="427"/>
                    <a:pt x="153" y="427"/>
                  </a:cubicBezTo>
                  <a:cubicBezTo>
                    <a:pt x="214" y="427"/>
                    <a:pt x="214" y="427"/>
                    <a:pt x="244" y="487"/>
                  </a:cubicBezTo>
                  <a:cubicBezTo>
                    <a:pt x="343" y="413"/>
                    <a:pt x="602" y="319"/>
                    <a:pt x="827" y="319"/>
                  </a:cubicBezTo>
                  <a:cubicBezTo>
                    <a:pt x="878" y="319"/>
                    <a:pt x="928" y="324"/>
                    <a:pt x="973" y="335"/>
                  </a:cubicBezTo>
                  <a:cubicBezTo>
                    <a:pt x="982" y="340"/>
                    <a:pt x="991" y="341"/>
                    <a:pt x="1001" y="341"/>
                  </a:cubicBezTo>
                  <a:cubicBezTo>
                    <a:pt x="1065" y="341"/>
                    <a:pt x="1156" y="266"/>
                    <a:pt x="1156" y="214"/>
                  </a:cubicBezTo>
                  <a:cubicBezTo>
                    <a:pt x="1186" y="123"/>
                    <a:pt x="1095" y="31"/>
                    <a:pt x="1034" y="31"/>
                  </a:cubicBezTo>
                  <a:cubicBezTo>
                    <a:pt x="962" y="9"/>
                    <a:pt x="888" y="0"/>
                    <a:pt x="813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7"/>
            <p:cNvSpPr/>
            <p:nvPr/>
          </p:nvSpPr>
          <p:spPr>
            <a:xfrm>
              <a:off x="2295025" y="1377975"/>
              <a:ext cx="372375" cy="350900"/>
            </a:xfrm>
            <a:custGeom>
              <a:rect b="b" l="l" r="r" t="t"/>
              <a:pathLst>
                <a:path extrusionOk="0" h="14036" w="14895">
                  <a:moveTo>
                    <a:pt x="6132" y="1"/>
                  </a:moveTo>
                  <a:cubicBezTo>
                    <a:pt x="1583" y="1"/>
                    <a:pt x="720" y="3886"/>
                    <a:pt x="365" y="7031"/>
                  </a:cubicBezTo>
                  <a:cubicBezTo>
                    <a:pt x="365" y="7031"/>
                    <a:pt x="0" y="8581"/>
                    <a:pt x="1398" y="10526"/>
                  </a:cubicBezTo>
                  <a:cubicBezTo>
                    <a:pt x="2432" y="11925"/>
                    <a:pt x="3526" y="12715"/>
                    <a:pt x="5046" y="13596"/>
                  </a:cubicBezTo>
                  <a:cubicBezTo>
                    <a:pt x="5076" y="13596"/>
                    <a:pt x="5076" y="13627"/>
                    <a:pt x="5107" y="13627"/>
                  </a:cubicBezTo>
                  <a:cubicBezTo>
                    <a:pt x="5609" y="13907"/>
                    <a:pt x="6136" y="14036"/>
                    <a:pt x="6648" y="14036"/>
                  </a:cubicBezTo>
                  <a:cubicBezTo>
                    <a:pt x="8245" y="14036"/>
                    <a:pt x="9695" y="12792"/>
                    <a:pt x="9788" y="11043"/>
                  </a:cubicBezTo>
                  <a:cubicBezTo>
                    <a:pt x="9845" y="10324"/>
                    <a:pt x="9685" y="9822"/>
                    <a:pt x="9667" y="9822"/>
                  </a:cubicBezTo>
                  <a:cubicBezTo>
                    <a:pt x="9666" y="9822"/>
                    <a:pt x="9666" y="9824"/>
                    <a:pt x="9666" y="9827"/>
                  </a:cubicBezTo>
                  <a:cubicBezTo>
                    <a:pt x="9562" y="9853"/>
                    <a:pt x="9457" y="9865"/>
                    <a:pt x="9351" y="9865"/>
                  </a:cubicBezTo>
                  <a:cubicBezTo>
                    <a:pt x="7815" y="9865"/>
                    <a:pt x="6177" y="7321"/>
                    <a:pt x="7599" y="6241"/>
                  </a:cubicBezTo>
                  <a:cubicBezTo>
                    <a:pt x="7970" y="5944"/>
                    <a:pt x="8319" y="5832"/>
                    <a:pt x="8635" y="5832"/>
                  </a:cubicBezTo>
                  <a:cubicBezTo>
                    <a:pt x="9614" y="5832"/>
                    <a:pt x="10274" y="6909"/>
                    <a:pt x="10274" y="6909"/>
                  </a:cubicBezTo>
                  <a:cubicBezTo>
                    <a:pt x="11794" y="6909"/>
                    <a:pt x="13709" y="5238"/>
                    <a:pt x="14590" y="4417"/>
                  </a:cubicBezTo>
                  <a:cubicBezTo>
                    <a:pt x="14894" y="4143"/>
                    <a:pt x="14894" y="3657"/>
                    <a:pt x="14590" y="3383"/>
                  </a:cubicBezTo>
                  <a:cubicBezTo>
                    <a:pt x="13830" y="2654"/>
                    <a:pt x="12979" y="1529"/>
                    <a:pt x="9301" y="496"/>
                  </a:cubicBezTo>
                  <a:cubicBezTo>
                    <a:pt x="8083" y="154"/>
                    <a:pt x="7035" y="1"/>
                    <a:pt x="6132" y="1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27"/>
            <p:cNvSpPr/>
            <p:nvPr/>
          </p:nvSpPr>
          <p:spPr>
            <a:xfrm>
              <a:off x="2535150" y="1529175"/>
              <a:ext cx="45600" cy="181875"/>
            </a:xfrm>
            <a:custGeom>
              <a:rect b="b" l="l" r="r" t="t"/>
              <a:pathLst>
                <a:path extrusionOk="0" h="7275" w="1824">
                  <a:moveTo>
                    <a:pt x="1214" y="0"/>
                  </a:moveTo>
                  <a:cubicBezTo>
                    <a:pt x="1061" y="0"/>
                    <a:pt x="892" y="101"/>
                    <a:pt x="730" y="405"/>
                  </a:cubicBezTo>
                  <a:cubicBezTo>
                    <a:pt x="243" y="1317"/>
                    <a:pt x="0" y="2807"/>
                    <a:pt x="821" y="4478"/>
                  </a:cubicBezTo>
                  <a:cubicBezTo>
                    <a:pt x="1368" y="5573"/>
                    <a:pt x="1064" y="7275"/>
                    <a:pt x="1064" y="7275"/>
                  </a:cubicBezTo>
                  <a:cubicBezTo>
                    <a:pt x="1824" y="6272"/>
                    <a:pt x="1520" y="4934"/>
                    <a:pt x="1034" y="3567"/>
                  </a:cubicBezTo>
                  <a:cubicBezTo>
                    <a:pt x="335" y="1743"/>
                    <a:pt x="1763" y="405"/>
                    <a:pt x="1763" y="405"/>
                  </a:cubicBezTo>
                  <a:cubicBezTo>
                    <a:pt x="1763" y="405"/>
                    <a:pt x="1520" y="0"/>
                    <a:pt x="1214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27"/>
            <p:cNvSpPr/>
            <p:nvPr/>
          </p:nvSpPr>
          <p:spPr>
            <a:xfrm>
              <a:off x="2221125" y="1324500"/>
              <a:ext cx="225125" cy="196325"/>
            </a:xfrm>
            <a:custGeom>
              <a:rect b="b" l="l" r="r" t="t"/>
              <a:pathLst>
                <a:path extrusionOk="0" h="7853" w="9005">
                  <a:moveTo>
                    <a:pt x="5740" y="0"/>
                  </a:moveTo>
                  <a:cubicBezTo>
                    <a:pt x="5451" y="0"/>
                    <a:pt x="5132" y="36"/>
                    <a:pt x="4780" y="112"/>
                  </a:cubicBezTo>
                  <a:cubicBezTo>
                    <a:pt x="1" y="1126"/>
                    <a:pt x="107" y="7853"/>
                    <a:pt x="3547" y="7853"/>
                  </a:cubicBezTo>
                  <a:cubicBezTo>
                    <a:pt x="3717" y="7853"/>
                    <a:pt x="3895" y="7836"/>
                    <a:pt x="4081" y="7802"/>
                  </a:cubicBezTo>
                  <a:cubicBezTo>
                    <a:pt x="4354" y="7772"/>
                    <a:pt x="4597" y="7681"/>
                    <a:pt x="4810" y="7650"/>
                  </a:cubicBezTo>
                  <a:cubicBezTo>
                    <a:pt x="7394" y="7073"/>
                    <a:pt x="9005" y="4459"/>
                    <a:pt x="8245" y="1936"/>
                  </a:cubicBezTo>
                  <a:cubicBezTo>
                    <a:pt x="7891" y="873"/>
                    <a:pt x="7179" y="0"/>
                    <a:pt x="5740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7"/>
            <p:cNvSpPr/>
            <p:nvPr/>
          </p:nvSpPr>
          <p:spPr>
            <a:xfrm>
              <a:off x="2497150" y="16039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486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486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7"/>
            <p:cNvSpPr/>
            <p:nvPr/>
          </p:nvSpPr>
          <p:spPr>
            <a:xfrm>
              <a:off x="2181025" y="1864975"/>
              <a:ext cx="864025" cy="647525"/>
            </a:xfrm>
            <a:custGeom>
              <a:rect b="b" l="l" r="r" t="t"/>
              <a:pathLst>
                <a:path extrusionOk="0" h="25901" w="34561">
                  <a:moveTo>
                    <a:pt x="3767" y="0"/>
                  </a:moveTo>
                  <a:cubicBezTo>
                    <a:pt x="3588" y="0"/>
                    <a:pt x="3406" y="14"/>
                    <a:pt x="3223" y="43"/>
                  </a:cubicBezTo>
                  <a:cubicBezTo>
                    <a:pt x="1277" y="317"/>
                    <a:pt x="1" y="2110"/>
                    <a:pt x="274" y="3995"/>
                  </a:cubicBezTo>
                  <a:lnTo>
                    <a:pt x="305" y="4238"/>
                  </a:lnTo>
                  <a:lnTo>
                    <a:pt x="335" y="4420"/>
                  </a:lnTo>
                  <a:lnTo>
                    <a:pt x="426" y="4785"/>
                  </a:lnTo>
                  <a:cubicBezTo>
                    <a:pt x="457" y="5059"/>
                    <a:pt x="487" y="5302"/>
                    <a:pt x="578" y="5545"/>
                  </a:cubicBezTo>
                  <a:cubicBezTo>
                    <a:pt x="669" y="6062"/>
                    <a:pt x="761" y="6548"/>
                    <a:pt x="882" y="7034"/>
                  </a:cubicBezTo>
                  <a:cubicBezTo>
                    <a:pt x="1095" y="8038"/>
                    <a:pt x="1369" y="8980"/>
                    <a:pt x="1673" y="9922"/>
                  </a:cubicBezTo>
                  <a:cubicBezTo>
                    <a:pt x="2250" y="11837"/>
                    <a:pt x="2949" y="13721"/>
                    <a:pt x="3861" y="15576"/>
                  </a:cubicBezTo>
                  <a:cubicBezTo>
                    <a:pt x="4773" y="17460"/>
                    <a:pt x="5837" y="19223"/>
                    <a:pt x="7205" y="20956"/>
                  </a:cubicBezTo>
                  <a:cubicBezTo>
                    <a:pt x="7569" y="21351"/>
                    <a:pt x="7934" y="21776"/>
                    <a:pt x="8329" y="22202"/>
                  </a:cubicBezTo>
                  <a:cubicBezTo>
                    <a:pt x="8694" y="22627"/>
                    <a:pt x="9119" y="22992"/>
                    <a:pt x="9515" y="23387"/>
                  </a:cubicBezTo>
                  <a:cubicBezTo>
                    <a:pt x="9940" y="23752"/>
                    <a:pt x="10396" y="24086"/>
                    <a:pt x="10852" y="24451"/>
                  </a:cubicBezTo>
                  <a:cubicBezTo>
                    <a:pt x="11308" y="24785"/>
                    <a:pt x="11794" y="25089"/>
                    <a:pt x="12311" y="25393"/>
                  </a:cubicBezTo>
                  <a:lnTo>
                    <a:pt x="12615" y="25545"/>
                  </a:lnTo>
                  <a:cubicBezTo>
                    <a:pt x="13067" y="25785"/>
                    <a:pt x="13564" y="25901"/>
                    <a:pt x="14059" y="25901"/>
                  </a:cubicBezTo>
                  <a:cubicBezTo>
                    <a:pt x="14630" y="25901"/>
                    <a:pt x="15197" y="25747"/>
                    <a:pt x="15685" y="25454"/>
                  </a:cubicBezTo>
                  <a:cubicBezTo>
                    <a:pt x="17174" y="24542"/>
                    <a:pt x="18664" y="23600"/>
                    <a:pt x="20123" y="22688"/>
                  </a:cubicBezTo>
                  <a:cubicBezTo>
                    <a:pt x="21612" y="21746"/>
                    <a:pt x="23101" y="20834"/>
                    <a:pt x="24560" y="19892"/>
                  </a:cubicBezTo>
                  <a:cubicBezTo>
                    <a:pt x="27539" y="17977"/>
                    <a:pt x="30457" y="16092"/>
                    <a:pt x="33375" y="14117"/>
                  </a:cubicBezTo>
                  <a:cubicBezTo>
                    <a:pt x="34287" y="13509"/>
                    <a:pt x="34561" y="12202"/>
                    <a:pt x="33922" y="11290"/>
                  </a:cubicBezTo>
                  <a:cubicBezTo>
                    <a:pt x="33527" y="10728"/>
                    <a:pt x="32889" y="10422"/>
                    <a:pt x="32243" y="10422"/>
                  </a:cubicBezTo>
                  <a:cubicBezTo>
                    <a:pt x="31946" y="10422"/>
                    <a:pt x="31647" y="10487"/>
                    <a:pt x="31369" y="10621"/>
                  </a:cubicBezTo>
                  <a:cubicBezTo>
                    <a:pt x="28269" y="12141"/>
                    <a:pt x="25138" y="13570"/>
                    <a:pt x="21946" y="15029"/>
                  </a:cubicBezTo>
                  <a:cubicBezTo>
                    <a:pt x="20366" y="15728"/>
                    <a:pt x="18785" y="16457"/>
                    <a:pt x="17205" y="17156"/>
                  </a:cubicBezTo>
                  <a:cubicBezTo>
                    <a:pt x="16282" y="17557"/>
                    <a:pt x="15368" y="17957"/>
                    <a:pt x="14465" y="18352"/>
                  </a:cubicBezTo>
                  <a:lnTo>
                    <a:pt x="14465" y="18352"/>
                  </a:lnTo>
                  <a:cubicBezTo>
                    <a:pt x="13815" y="17818"/>
                    <a:pt x="13209" y="17196"/>
                    <a:pt x="12645" y="16487"/>
                  </a:cubicBezTo>
                  <a:cubicBezTo>
                    <a:pt x="11703" y="15332"/>
                    <a:pt x="10852" y="13965"/>
                    <a:pt x="10123" y="12506"/>
                  </a:cubicBezTo>
                  <a:cubicBezTo>
                    <a:pt x="9423" y="11016"/>
                    <a:pt x="8816" y="9466"/>
                    <a:pt x="8299" y="7886"/>
                  </a:cubicBezTo>
                  <a:cubicBezTo>
                    <a:pt x="8086" y="7065"/>
                    <a:pt x="7843" y="6244"/>
                    <a:pt x="7660" y="5454"/>
                  </a:cubicBezTo>
                  <a:cubicBezTo>
                    <a:pt x="7539" y="5028"/>
                    <a:pt x="7478" y="4603"/>
                    <a:pt x="7387" y="4238"/>
                  </a:cubicBezTo>
                  <a:cubicBezTo>
                    <a:pt x="7357" y="4025"/>
                    <a:pt x="7326" y="3813"/>
                    <a:pt x="7296" y="3630"/>
                  </a:cubicBezTo>
                  <a:lnTo>
                    <a:pt x="7265" y="3326"/>
                  </a:lnTo>
                  <a:lnTo>
                    <a:pt x="7205" y="3083"/>
                  </a:lnTo>
                  <a:lnTo>
                    <a:pt x="7205" y="2961"/>
                  </a:lnTo>
                  <a:cubicBezTo>
                    <a:pt x="6930" y="1257"/>
                    <a:pt x="5462" y="0"/>
                    <a:pt x="3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27"/>
            <p:cNvSpPr/>
            <p:nvPr/>
          </p:nvSpPr>
          <p:spPr>
            <a:xfrm>
              <a:off x="2947000" y="1993475"/>
              <a:ext cx="254600" cy="220625"/>
            </a:xfrm>
            <a:custGeom>
              <a:rect b="b" l="l" r="r" t="t"/>
              <a:pathLst>
                <a:path extrusionOk="0" h="8825" w="10184">
                  <a:moveTo>
                    <a:pt x="8105" y="1"/>
                  </a:moveTo>
                  <a:cubicBezTo>
                    <a:pt x="8083" y="1"/>
                    <a:pt x="8056" y="4"/>
                    <a:pt x="8025" y="10"/>
                  </a:cubicBezTo>
                  <a:cubicBezTo>
                    <a:pt x="6992" y="192"/>
                    <a:pt x="4195" y="2898"/>
                    <a:pt x="3314" y="3232"/>
                  </a:cubicBezTo>
                  <a:cubicBezTo>
                    <a:pt x="3128" y="3305"/>
                    <a:pt x="2992" y="3340"/>
                    <a:pt x="2891" y="3340"/>
                  </a:cubicBezTo>
                  <a:cubicBezTo>
                    <a:pt x="2528" y="3340"/>
                    <a:pt x="2619" y="2885"/>
                    <a:pt x="2523" y="2077"/>
                  </a:cubicBezTo>
                  <a:cubicBezTo>
                    <a:pt x="2439" y="1379"/>
                    <a:pt x="2340" y="652"/>
                    <a:pt x="2113" y="652"/>
                  </a:cubicBezTo>
                  <a:cubicBezTo>
                    <a:pt x="2014" y="652"/>
                    <a:pt x="1891" y="792"/>
                    <a:pt x="1733" y="1135"/>
                  </a:cubicBezTo>
                  <a:cubicBezTo>
                    <a:pt x="1095" y="2502"/>
                    <a:pt x="1308" y="3050"/>
                    <a:pt x="700" y="4964"/>
                  </a:cubicBezTo>
                  <a:cubicBezTo>
                    <a:pt x="1" y="7062"/>
                    <a:pt x="1764" y="8703"/>
                    <a:pt x="2402" y="8825"/>
                  </a:cubicBezTo>
                  <a:cubicBezTo>
                    <a:pt x="5533" y="8430"/>
                    <a:pt x="9484" y="5481"/>
                    <a:pt x="9514" y="4934"/>
                  </a:cubicBezTo>
                  <a:cubicBezTo>
                    <a:pt x="9514" y="4860"/>
                    <a:pt x="9444" y="4829"/>
                    <a:pt x="9327" y="4829"/>
                  </a:cubicBezTo>
                  <a:cubicBezTo>
                    <a:pt x="8777" y="4829"/>
                    <a:pt x="7204" y="5512"/>
                    <a:pt x="7204" y="5512"/>
                  </a:cubicBezTo>
                  <a:cubicBezTo>
                    <a:pt x="7204" y="5512"/>
                    <a:pt x="10183" y="3384"/>
                    <a:pt x="9879" y="2928"/>
                  </a:cubicBezTo>
                  <a:cubicBezTo>
                    <a:pt x="9869" y="2911"/>
                    <a:pt x="9844" y="2903"/>
                    <a:pt x="9806" y="2903"/>
                  </a:cubicBezTo>
                  <a:cubicBezTo>
                    <a:pt x="9294" y="2903"/>
                    <a:pt x="6475" y="4326"/>
                    <a:pt x="6475" y="4326"/>
                  </a:cubicBezTo>
                  <a:cubicBezTo>
                    <a:pt x="6475" y="4326"/>
                    <a:pt x="10031" y="1560"/>
                    <a:pt x="9423" y="1165"/>
                  </a:cubicBezTo>
                  <a:cubicBezTo>
                    <a:pt x="9394" y="1147"/>
                    <a:pt x="9355" y="1138"/>
                    <a:pt x="9306" y="1138"/>
                  </a:cubicBezTo>
                  <a:cubicBezTo>
                    <a:pt x="8533" y="1138"/>
                    <a:pt x="5441" y="3262"/>
                    <a:pt x="5441" y="3262"/>
                  </a:cubicBezTo>
                  <a:cubicBezTo>
                    <a:pt x="5441" y="3262"/>
                    <a:pt x="8846" y="1"/>
                    <a:pt x="810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" name="Google Shape;612;p27"/>
            <p:cNvSpPr/>
            <p:nvPr/>
          </p:nvSpPr>
          <p:spPr>
            <a:xfrm>
              <a:off x="2504750" y="2287600"/>
              <a:ext cx="82100" cy="95200"/>
            </a:xfrm>
            <a:custGeom>
              <a:rect b="b" l="l" r="r" t="t"/>
              <a:pathLst>
                <a:path extrusionOk="0" h="3808" w="3284">
                  <a:moveTo>
                    <a:pt x="2983" y="0"/>
                  </a:moveTo>
                  <a:cubicBezTo>
                    <a:pt x="2961" y="0"/>
                    <a:pt x="2939" y="3"/>
                    <a:pt x="2918" y="8"/>
                  </a:cubicBezTo>
                  <a:cubicBezTo>
                    <a:pt x="882" y="768"/>
                    <a:pt x="92" y="3382"/>
                    <a:pt x="31" y="3504"/>
                  </a:cubicBezTo>
                  <a:cubicBezTo>
                    <a:pt x="0" y="3625"/>
                    <a:pt x="92" y="3777"/>
                    <a:pt x="183" y="3807"/>
                  </a:cubicBezTo>
                  <a:lnTo>
                    <a:pt x="243" y="3807"/>
                  </a:lnTo>
                  <a:cubicBezTo>
                    <a:pt x="335" y="3807"/>
                    <a:pt x="426" y="3747"/>
                    <a:pt x="456" y="3656"/>
                  </a:cubicBezTo>
                  <a:cubicBezTo>
                    <a:pt x="456" y="3625"/>
                    <a:pt x="1247" y="1102"/>
                    <a:pt x="3070" y="464"/>
                  </a:cubicBezTo>
                  <a:cubicBezTo>
                    <a:pt x="3192" y="434"/>
                    <a:pt x="3283" y="282"/>
                    <a:pt x="3222" y="160"/>
                  </a:cubicBezTo>
                  <a:cubicBezTo>
                    <a:pt x="3197" y="59"/>
                    <a:pt x="3088" y="0"/>
                    <a:pt x="2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p27"/>
            <p:cNvSpPr/>
            <p:nvPr/>
          </p:nvSpPr>
          <p:spPr>
            <a:xfrm>
              <a:off x="2481200" y="2313425"/>
              <a:ext cx="67650" cy="27575"/>
            </a:xfrm>
            <a:custGeom>
              <a:rect b="b" l="l" r="r" t="t"/>
              <a:pathLst>
                <a:path extrusionOk="0" h="1103" w="2706">
                  <a:moveTo>
                    <a:pt x="2285" y="0"/>
                  </a:moveTo>
                  <a:cubicBezTo>
                    <a:pt x="1364" y="0"/>
                    <a:pt x="209" y="616"/>
                    <a:pt x="152" y="616"/>
                  </a:cubicBezTo>
                  <a:cubicBezTo>
                    <a:pt x="30" y="677"/>
                    <a:pt x="0" y="799"/>
                    <a:pt x="30" y="920"/>
                  </a:cubicBezTo>
                  <a:cubicBezTo>
                    <a:pt x="122" y="1072"/>
                    <a:pt x="182" y="1103"/>
                    <a:pt x="274" y="1103"/>
                  </a:cubicBezTo>
                  <a:cubicBezTo>
                    <a:pt x="304" y="1103"/>
                    <a:pt x="334" y="1103"/>
                    <a:pt x="365" y="1072"/>
                  </a:cubicBezTo>
                  <a:cubicBezTo>
                    <a:pt x="365" y="1072"/>
                    <a:pt x="1528" y="491"/>
                    <a:pt x="2321" y="491"/>
                  </a:cubicBezTo>
                  <a:cubicBezTo>
                    <a:pt x="2359" y="491"/>
                    <a:pt x="2396" y="492"/>
                    <a:pt x="2432" y="495"/>
                  </a:cubicBezTo>
                  <a:cubicBezTo>
                    <a:pt x="2553" y="495"/>
                    <a:pt x="2644" y="434"/>
                    <a:pt x="2705" y="282"/>
                  </a:cubicBezTo>
                  <a:cubicBezTo>
                    <a:pt x="2705" y="160"/>
                    <a:pt x="2614" y="39"/>
                    <a:pt x="2462" y="8"/>
                  </a:cubicBezTo>
                  <a:cubicBezTo>
                    <a:pt x="2404" y="3"/>
                    <a:pt x="2345" y="0"/>
                    <a:pt x="2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28"/>
          <p:cNvSpPr txBox="1"/>
          <p:nvPr>
            <p:ph type="title"/>
          </p:nvPr>
        </p:nvSpPr>
        <p:spPr>
          <a:xfrm>
            <a:off x="720000" y="539500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 &amp; Solution</a:t>
            </a:r>
            <a:endParaRPr/>
          </a:p>
        </p:txBody>
      </p:sp>
      <p:sp>
        <p:nvSpPr>
          <p:cNvPr id="619" name="Google Shape;619;p28"/>
          <p:cNvSpPr txBox="1"/>
          <p:nvPr>
            <p:ph idx="4" type="subTitle"/>
          </p:nvPr>
        </p:nvSpPr>
        <p:spPr>
          <a:xfrm>
            <a:off x="713225" y="1579007"/>
            <a:ext cx="235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Problem</a:t>
            </a:r>
            <a:endParaRPr/>
          </a:p>
        </p:txBody>
      </p:sp>
      <p:sp>
        <p:nvSpPr>
          <p:cNvPr id="620" name="Google Shape;620;p28"/>
          <p:cNvSpPr txBox="1"/>
          <p:nvPr>
            <p:ph idx="1" type="subTitle"/>
          </p:nvPr>
        </p:nvSpPr>
        <p:spPr>
          <a:xfrm>
            <a:off x="713225" y="1887025"/>
            <a:ext cx="2598600" cy="240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 </a:t>
            </a:r>
            <a:r>
              <a:rPr lang="en"/>
              <a:t>developer</a:t>
            </a:r>
            <a:r>
              <a:rPr lang="en"/>
              <a:t> needs data-driven insight on what kind of app to build.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What app categories are most popular?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What should the price point be set at?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How can user ratings be maximized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" name="Google Shape;621;p28"/>
          <p:cNvSpPr txBox="1"/>
          <p:nvPr>
            <p:ph idx="3" type="subTitle"/>
          </p:nvPr>
        </p:nvSpPr>
        <p:spPr>
          <a:xfrm>
            <a:off x="6073881" y="1887023"/>
            <a:ext cx="2357100" cy="15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 exploratory data analysis of existing app database to measure performance and identify areas of high user rating and areas that can be improved upon. </a:t>
            </a:r>
            <a:endParaRPr/>
          </a:p>
        </p:txBody>
      </p:sp>
      <p:sp>
        <p:nvSpPr>
          <p:cNvPr id="622" name="Google Shape;622;p28"/>
          <p:cNvSpPr txBox="1"/>
          <p:nvPr>
            <p:ph idx="6" type="subTitle"/>
          </p:nvPr>
        </p:nvSpPr>
        <p:spPr>
          <a:xfrm>
            <a:off x="6073881" y="1579007"/>
            <a:ext cx="2357100" cy="45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Solution</a:t>
            </a:r>
            <a:endParaRPr/>
          </a:p>
        </p:txBody>
      </p:sp>
      <p:sp>
        <p:nvSpPr>
          <p:cNvPr id="623" name="Google Shape;623;p28"/>
          <p:cNvSpPr/>
          <p:nvPr/>
        </p:nvSpPr>
        <p:spPr>
          <a:xfrm>
            <a:off x="4146724" y="1887025"/>
            <a:ext cx="1092249" cy="1154326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29"/>
          <p:cNvSpPr txBox="1"/>
          <p:nvPr>
            <p:ph type="title"/>
          </p:nvPr>
        </p:nvSpPr>
        <p:spPr>
          <a:xfrm>
            <a:off x="2998050" y="831825"/>
            <a:ext cx="4383600" cy="79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Analytical Goals</a:t>
            </a:r>
            <a:endParaRPr sz="3400"/>
          </a:p>
        </p:txBody>
      </p:sp>
      <p:sp>
        <p:nvSpPr>
          <p:cNvPr id="629" name="Google Shape;629;p29"/>
          <p:cNvSpPr txBox="1"/>
          <p:nvPr>
            <p:ph idx="2" type="title"/>
          </p:nvPr>
        </p:nvSpPr>
        <p:spPr>
          <a:xfrm>
            <a:off x="1762350" y="691900"/>
            <a:ext cx="12357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630" name="Google Shape;630;p29"/>
          <p:cNvGrpSpPr/>
          <p:nvPr/>
        </p:nvGrpSpPr>
        <p:grpSpPr>
          <a:xfrm>
            <a:off x="2094288" y="1889950"/>
            <a:ext cx="5696825" cy="2866450"/>
            <a:chOff x="2094288" y="1889950"/>
            <a:chExt cx="5696825" cy="2866450"/>
          </a:xfrm>
        </p:grpSpPr>
        <p:grpSp>
          <p:nvGrpSpPr>
            <p:cNvPr id="631" name="Google Shape;631;p29"/>
            <p:cNvGrpSpPr/>
            <p:nvPr/>
          </p:nvGrpSpPr>
          <p:grpSpPr>
            <a:xfrm>
              <a:off x="2094288" y="1889950"/>
              <a:ext cx="5696825" cy="2866450"/>
              <a:chOff x="2313775" y="1737550"/>
              <a:chExt cx="5696825" cy="2866450"/>
            </a:xfrm>
          </p:grpSpPr>
          <p:sp>
            <p:nvSpPr>
              <p:cNvPr id="632" name="Google Shape;632;p29"/>
              <p:cNvSpPr/>
              <p:nvPr/>
            </p:nvSpPr>
            <p:spPr>
              <a:xfrm>
                <a:off x="2313775" y="1737550"/>
                <a:ext cx="5696700" cy="310200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29"/>
              <p:cNvSpPr/>
              <p:nvPr/>
            </p:nvSpPr>
            <p:spPr>
              <a:xfrm rot="10800000">
                <a:off x="2313900" y="2052800"/>
                <a:ext cx="5696700" cy="2551200"/>
              </a:xfrm>
              <a:prstGeom prst="round2SameRect">
                <a:avLst>
                  <a:gd fmla="val 3759" name="adj1"/>
                  <a:gd fmla="val 0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634" name="Google Shape;634;p29"/>
              <p:cNvGrpSpPr/>
              <p:nvPr/>
            </p:nvGrpSpPr>
            <p:grpSpPr>
              <a:xfrm>
                <a:off x="7532813" y="1853875"/>
                <a:ext cx="325250" cy="77525"/>
                <a:chOff x="7532813" y="1853875"/>
                <a:chExt cx="325250" cy="77525"/>
              </a:xfrm>
            </p:grpSpPr>
            <p:sp>
              <p:nvSpPr>
                <p:cNvPr id="635" name="Google Shape;635;p29"/>
                <p:cNvSpPr/>
                <p:nvPr/>
              </p:nvSpPr>
              <p:spPr>
                <a:xfrm>
                  <a:off x="7532813" y="1853875"/>
                  <a:ext cx="78300" cy="77525"/>
                </a:xfrm>
                <a:custGeom>
                  <a:rect b="b" l="l" r="r" t="t"/>
                  <a:pathLst>
                    <a:path extrusionOk="0" h="3101" w="3132">
                      <a:moveTo>
                        <a:pt x="1551" y="0"/>
                      </a:moveTo>
                      <a:cubicBezTo>
                        <a:pt x="669" y="0"/>
                        <a:pt x="1" y="669"/>
                        <a:pt x="1" y="1550"/>
                      </a:cubicBezTo>
                      <a:cubicBezTo>
                        <a:pt x="1" y="2432"/>
                        <a:pt x="669" y="3101"/>
                        <a:pt x="155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6" name="Google Shape;636;p29"/>
                <p:cNvSpPr/>
                <p:nvPr/>
              </p:nvSpPr>
              <p:spPr>
                <a:xfrm>
                  <a:off x="7658963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81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8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637" name="Google Shape;637;p29"/>
                <p:cNvSpPr/>
                <p:nvPr/>
              </p:nvSpPr>
              <p:spPr>
                <a:xfrm>
                  <a:off x="7779788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50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50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1" y="0"/>
                        <a:pt x="15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638" name="Google Shape;638;p29"/>
            <p:cNvGrpSpPr/>
            <p:nvPr/>
          </p:nvGrpSpPr>
          <p:grpSpPr>
            <a:xfrm>
              <a:off x="2327925" y="2404575"/>
              <a:ext cx="5229650" cy="2179650"/>
              <a:chOff x="2327925" y="2424350"/>
              <a:chExt cx="5229650" cy="2179650"/>
            </a:xfrm>
          </p:grpSpPr>
          <p:sp>
            <p:nvSpPr>
              <p:cNvPr id="639" name="Google Shape;639;p29"/>
              <p:cNvSpPr/>
              <p:nvPr/>
            </p:nvSpPr>
            <p:spPr>
              <a:xfrm>
                <a:off x="2358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0" name="Google Shape;640;p29"/>
              <p:cNvSpPr/>
              <p:nvPr/>
            </p:nvSpPr>
            <p:spPr>
              <a:xfrm>
                <a:off x="232792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1" name="Google Shape;641;p29"/>
              <p:cNvSpPr/>
              <p:nvPr/>
            </p:nvSpPr>
            <p:spPr>
              <a:xfrm>
                <a:off x="286365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2" name="Google Shape;642;p29"/>
              <p:cNvSpPr/>
              <p:nvPr/>
            </p:nvSpPr>
            <p:spPr>
              <a:xfrm>
                <a:off x="286365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3" name="Google Shape;643;p29"/>
              <p:cNvSpPr/>
              <p:nvPr/>
            </p:nvSpPr>
            <p:spPr>
              <a:xfrm>
                <a:off x="286365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4" name="Google Shape;644;p29"/>
              <p:cNvSpPr/>
              <p:nvPr/>
            </p:nvSpPr>
            <p:spPr>
              <a:xfrm>
                <a:off x="286365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5" name="Google Shape;645;p29"/>
              <p:cNvSpPr/>
              <p:nvPr/>
            </p:nvSpPr>
            <p:spPr>
              <a:xfrm>
                <a:off x="4106650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6" name="Google Shape;646;p29"/>
              <p:cNvSpPr/>
              <p:nvPr/>
            </p:nvSpPr>
            <p:spPr>
              <a:xfrm>
                <a:off x="4642375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7" name="Google Shape;647;p29"/>
              <p:cNvSpPr/>
              <p:nvPr/>
            </p:nvSpPr>
            <p:spPr>
              <a:xfrm>
                <a:off x="4642375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8" name="Google Shape;648;p29"/>
              <p:cNvSpPr/>
              <p:nvPr/>
            </p:nvSpPr>
            <p:spPr>
              <a:xfrm>
                <a:off x="4642375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49" name="Google Shape;649;p29"/>
              <p:cNvSpPr/>
              <p:nvPr/>
            </p:nvSpPr>
            <p:spPr>
              <a:xfrm>
                <a:off x="4642375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0" name="Google Shape;650;p29"/>
              <p:cNvSpPr/>
              <p:nvPr/>
            </p:nvSpPr>
            <p:spPr>
              <a:xfrm>
                <a:off x="5885375" y="2424350"/>
                <a:ext cx="459600" cy="459600"/>
              </a:xfrm>
              <a:prstGeom prst="roundRect">
                <a:avLst>
                  <a:gd fmla="val 16667" name="adj"/>
                </a:avLst>
              </a:prstGeom>
              <a:solidFill>
                <a:srgbClr val="8500FF">
                  <a:alpha val="20000"/>
                </a:srgbClr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1" name="Google Shape;651;p29"/>
              <p:cNvSpPr/>
              <p:nvPr/>
            </p:nvSpPr>
            <p:spPr>
              <a:xfrm>
                <a:off x="6421100" y="24886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2" name="Google Shape;652;p29"/>
              <p:cNvSpPr/>
              <p:nvPr/>
            </p:nvSpPr>
            <p:spPr>
              <a:xfrm>
                <a:off x="6421100" y="25841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3" name="Google Shape;653;p29"/>
              <p:cNvSpPr/>
              <p:nvPr/>
            </p:nvSpPr>
            <p:spPr>
              <a:xfrm>
                <a:off x="6421100" y="267972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4" name="Google Shape;654;p29"/>
              <p:cNvSpPr/>
              <p:nvPr/>
            </p:nvSpPr>
            <p:spPr>
              <a:xfrm>
                <a:off x="6421100" y="2775275"/>
                <a:ext cx="1136400" cy="444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29"/>
              <p:cNvSpPr/>
              <p:nvPr/>
            </p:nvSpPr>
            <p:spPr>
              <a:xfrm>
                <a:off x="2654575" y="3511350"/>
                <a:ext cx="163200" cy="1092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29"/>
              <p:cNvSpPr/>
              <p:nvPr/>
            </p:nvSpPr>
            <p:spPr>
              <a:xfrm>
                <a:off x="2950675" y="3244550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29"/>
              <p:cNvSpPr/>
              <p:nvPr/>
            </p:nvSpPr>
            <p:spPr>
              <a:xfrm>
                <a:off x="32467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8" name="Google Shape;658;p29"/>
              <p:cNvSpPr/>
              <p:nvPr/>
            </p:nvSpPr>
            <p:spPr>
              <a:xfrm>
                <a:off x="35428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9" name="Google Shape;659;p29"/>
              <p:cNvSpPr/>
              <p:nvPr/>
            </p:nvSpPr>
            <p:spPr>
              <a:xfrm>
                <a:off x="3838975" y="3244625"/>
                <a:ext cx="163200" cy="13593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0" name="Google Shape;660;p29"/>
              <p:cNvSpPr/>
              <p:nvPr/>
            </p:nvSpPr>
            <p:spPr>
              <a:xfrm>
                <a:off x="41350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1" name="Google Shape;661;p29"/>
              <p:cNvSpPr/>
              <p:nvPr/>
            </p:nvSpPr>
            <p:spPr>
              <a:xfrm>
                <a:off x="4431175" y="3570650"/>
                <a:ext cx="163200" cy="10332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2" name="Google Shape;662;p29"/>
              <p:cNvSpPr/>
              <p:nvPr/>
            </p:nvSpPr>
            <p:spPr>
              <a:xfrm>
                <a:off x="47272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3" name="Google Shape;663;p29"/>
              <p:cNvSpPr/>
              <p:nvPr/>
            </p:nvSpPr>
            <p:spPr>
              <a:xfrm>
                <a:off x="5023375" y="3418325"/>
                <a:ext cx="163200" cy="11856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4" name="Google Shape;664;p29"/>
              <p:cNvSpPr/>
              <p:nvPr/>
            </p:nvSpPr>
            <p:spPr>
              <a:xfrm>
                <a:off x="53194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5" name="Google Shape;665;p29"/>
              <p:cNvSpPr/>
              <p:nvPr/>
            </p:nvSpPr>
            <p:spPr>
              <a:xfrm>
                <a:off x="5615575" y="3037025"/>
                <a:ext cx="163200" cy="1566900"/>
              </a:xfrm>
              <a:prstGeom prst="roundRect">
                <a:avLst>
                  <a:gd fmla="val 16667" name="adj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6" name="Google Shape;666;p29"/>
              <p:cNvSpPr/>
              <p:nvPr/>
            </p:nvSpPr>
            <p:spPr>
              <a:xfrm>
                <a:off x="5885375" y="3037025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7" name="Google Shape;667;p29"/>
              <p:cNvSpPr/>
              <p:nvPr/>
            </p:nvSpPr>
            <p:spPr>
              <a:xfrm>
                <a:off x="5885375" y="3590713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68" name="Google Shape;668;p29"/>
              <p:cNvSpPr/>
              <p:nvPr/>
            </p:nvSpPr>
            <p:spPr>
              <a:xfrm>
                <a:off x="5885375" y="4144400"/>
                <a:ext cx="1672200" cy="459600"/>
              </a:xfrm>
              <a:prstGeom prst="roundRect">
                <a:avLst>
                  <a:gd fmla="val 16667" name="adj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69" name="Google Shape;669;p29"/>
          <p:cNvGrpSpPr/>
          <p:nvPr/>
        </p:nvGrpSpPr>
        <p:grpSpPr>
          <a:xfrm>
            <a:off x="609114" y="1697925"/>
            <a:ext cx="1816925" cy="3151025"/>
            <a:chOff x="1384675" y="1324500"/>
            <a:chExt cx="1816925" cy="3151025"/>
          </a:xfrm>
        </p:grpSpPr>
        <p:sp>
          <p:nvSpPr>
            <p:cNvPr id="670" name="Google Shape;670;p29"/>
            <p:cNvSpPr/>
            <p:nvPr/>
          </p:nvSpPr>
          <p:spPr>
            <a:xfrm>
              <a:off x="1844400" y="3725450"/>
              <a:ext cx="499275" cy="696125"/>
            </a:xfrm>
            <a:custGeom>
              <a:rect b="b" l="l" r="r" t="t"/>
              <a:pathLst>
                <a:path extrusionOk="0" h="27845" w="19971">
                  <a:moveTo>
                    <a:pt x="7632" y="0"/>
                  </a:moveTo>
                  <a:cubicBezTo>
                    <a:pt x="6562" y="0"/>
                    <a:pt x="5601" y="588"/>
                    <a:pt x="4955" y="1553"/>
                  </a:cubicBezTo>
                  <a:cubicBezTo>
                    <a:pt x="0" y="8908"/>
                    <a:pt x="9818" y="21766"/>
                    <a:pt x="15168" y="27845"/>
                  </a:cubicBezTo>
                  <a:lnTo>
                    <a:pt x="19970" y="27845"/>
                  </a:lnTo>
                  <a:cubicBezTo>
                    <a:pt x="18177" y="24197"/>
                    <a:pt x="15138" y="17267"/>
                    <a:pt x="13982" y="10276"/>
                  </a:cubicBezTo>
                  <a:cubicBezTo>
                    <a:pt x="12737" y="2723"/>
                    <a:pt x="9934" y="0"/>
                    <a:pt x="76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29"/>
            <p:cNvSpPr/>
            <p:nvPr/>
          </p:nvSpPr>
          <p:spPr>
            <a:xfrm>
              <a:off x="1384675" y="3566575"/>
              <a:ext cx="914175" cy="855000"/>
            </a:xfrm>
            <a:custGeom>
              <a:rect b="b" l="l" r="r" t="t"/>
              <a:pathLst>
                <a:path extrusionOk="0" h="34200" w="36567">
                  <a:moveTo>
                    <a:pt x="7787" y="1"/>
                  </a:moveTo>
                  <a:cubicBezTo>
                    <a:pt x="5524" y="1"/>
                    <a:pt x="3873" y="1509"/>
                    <a:pt x="3252" y="3683"/>
                  </a:cubicBezTo>
                  <a:cubicBezTo>
                    <a:pt x="0" y="15051"/>
                    <a:pt x="15289" y="27239"/>
                    <a:pt x="26049" y="34200"/>
                  </a:cubicBezTo>
                  <a:lnTo>
                    <a:pt x="36566" y="34200"/>
                  </a:lnTo>
                  <a:cubicBezTo>
                    <a:pt x="32280" y="29701"/>
                    <a:pt x="24985" y="21373"/>
                    <a:pt x="20183" y="12041"/>
                  </a:cubicBezTo>
                  <a:cubicBezTo>
                    <a:pt x="15617" y="3161"/>
                    <a:pt x="11062" y="1"/>
                    <a:pt x="77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29"/>
            <p:cNvSpPr/>
            <p:nvPr/>
          </p:nvSpPr>
          <p:spPr>
            <a:xfrm>
              <a:off x="1807925" y="4369125"/>
              <a:ext cx="923300" cy="106400"/>
            </a:xfrm>
            <a:custGeom>
              <a:rect b="b" l="l" r="r" t="t"/>
              <a:pathLst>
                <a:path extrusionOk="0" h="4256" w="36932">
                  <a:moveTo>
                    <a:pt x="18451" y="1"/>
                  </a:moveTo>
                  <a:cubicBezTo>
                    <a:pt x="8238" y="1"/>
                    <a:pt x="0" y="943"/>
                    <a:pt x="0" y="2128"/>
                  </a:cubicBezTo>
                  <a:cubicBezTo>
                    <a:pt x="0" y="3314"/>
                    <a:pt x="8238" y="4256"/>
                    <a:pt x="18451" y="4256"/>
                  </a:cubicBezTo>
                  <a:cubicBezTo>
                    <a:pt x="28664" y="4256"/>
                    <a:pt x="36931" y="3314"/>
                    <a:pt x="36931" y="2128"/>
                  </a:cubicBezTo>
                  <a:cubicBezTo>
                    <a:pt x="36931" y="943"/>
                    <a:pt x="28664" y="1"/>
                    <a:pt x="18451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" name="Google Shape;673;p29"/>
            <p:cNvSpPr/>
            <p:nvPr/>
          </p:nvSpPr>
          <p:spPr>
            <a:xfrm>
              <a:off x="2108850" y="1632175"/>
              <a:ext cx="521875" cy="275750"/>
            </a:xfrm>
            <a:custGeom>
              <a:rect b="b" l="l" r="r" t="t"/>
              <a:pathLst>
                <a:path extrusionOk="0" h="11030" w="20875">
                  <a:moveTo>
                    <a:pt x="6915" y="0"/>
                  </a:moveTo>
                  <a:cubicBezTo>
                    <a:pt x="4694" y="0"/>
                    <a:pt x="2842" y="625"/>
                    <a:pt x="2097" y="2213"/>
                  </a:cubicBezTo>
                  <a:cubicBezTo>
                    <a:pt x="0" y="6589"/>
                    <a:pt x="4833" y="10389"/>
                    <a:pt x="4833" y="10389"/>
                  </a:cubicBezTo>
                  <a:cubicBezTo>
                    <a:pt x="6034" y="10835"/>
                    <a:pt x="7323" y="11030"/>
                    <a:pt x="8615" y="11030"/>
                  </a:cubicBezTo>
                  <a:cubicBezTo>
                    <a:pt x="14714" y="11030"/>
                    <a:pt x="20875" y="6695"/>
                    <a:pt x="18116" y="4036"/>
                  </a:cubicBezTo>
                  <a:cubicBezTo>
                    <a:pt x="15977" y="1975"/>
                    <a:pt x="10862" y="0"/>
                    <a:pt x="691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2249425" y="1746350"/>
              <a:ext cx="144400" cy="49825"/>
            </a:xfrm>
            <a:custGeom>
              <a:rect b="b" l="l" r="r" t="t"/>
              <a:pathLst>
                <a:path extrusionOk="0" h="1993" w="5776">
                  <a:moveTo>
                    <a:pt x="4164" y="1"/>
                  </a:moveTo>
                  <a:cubicBezTo>
                    <a:pt x="1714" y="1"/>
                    <a:pt x="138" y="1489"/>
                    <a:pt x="61" y="1567"/>
                  </a:cubicBezTo>
                  <a:cubicBezTo>
                    <a:pt x="0" y="1688"/>
                    <a:pt x="0" y="1840"/>
                    <a:pt x="61" y="1901"/>
                  </a:cubicBezTo>
                  <a:cubicBezTo>
                    <a:pt x="122" y="1931"/>
                    <a:pt x="152" y="1992"/>
                    <a:pt x="183" y="1992"/>
                  </a:cubicBezTo>
                  <a:cubicBezTo>
                    <a:pt x="274" y="1992"/>
                    <a:pt x="335" y="1992"/>
                    <a:pt x="426" y="1901"/>
                  </a:cubicBezTo>
                  <a:cubicBezTo>
                    <a:pt x="452" y="1901"/>
                    <a:pt x="1970" y="475"/>
                    <a:pt x="4234" y="475"/>
                  </a:cubicBezTo>
                  <a:cubicBezTo>
                    <a:pt x="4635" y="475"/>
                    <a:pt x="5059" y="519"/>
                    <a:pt x="5502" y="624"/>
                  </a:cubicBezTo>
                  <a:cubicBezTo>
                    <a:pt x="5624" y="624"/>
                    <a:pt x="5745" y="533"/>
                    <a:pt x="5776" y="412"/>
                  </a:cubicBezTo>
                  <a:cubicBezTo>
                    <a:pt x="5776" y="320"/>
                    <a:pt x="5684" y="199"/>
                    <a:pt x="5593" y="168"/>
                  </a:cubicBezTo>
                  <a:cubicBezTo>
                    <a:pt x="5090" y="51"/>
                    <a:pt x="4612" y="1"/>
                    <a:pt x="41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2220550" y="1685100"/>
              <a:ext cx="138325" cy="93725"/>
            </a:xfrm>
            <a:custGeom>
              <a:rect b="b" l="l" r="r" t="t"/>
              <a:pathLst>
                <a:path extrusionOk="0" h="3749" w="5533">
                  <a:moveTo>
                    <a:pt x="278" y="0"/>
                  </a:moveTo>
                  <a:cubicBezTo>
                    <a:pt x="228" y="0"/>
                    <a:pt x="178" y="23"/>
                    <a:pt x="122" y="65"/>
                  </a:cubicBezTo>
                  <a:cubicBezTo>
                    <a:pt x="0" y="187"/>
                    <a:pt x="0" y="278"/>
                    <a:pt x="92" y="399"/>
                  </a:cubicBezTo>
                  <a:cubicBezTo>
                    <a:pt x="213" y="521"/>
                    <a:pt x="2219" y="2953"/>
                    <a:pt x="4712" y="3621"/>
                  </a:cubicBezTo>
                  <a:cubicBezTo>
                    <a:pt x="4864" y="3682"/>
                    <a:pt x="5076" y="3713"/>
                    <a:pt x="5228" y="3743"/>
                  </a:cubicBezTo>
                  <a:cubicBezTo>
                    <a:pt x="5240" y="3747"/>
                    <a:pt x="5253" y="3749"/>
                    <a:pt x="5266" y="3749"/>
                  </a:cubicBezTo>
                  <a:cubicBezTo>
                    <a:pt x="5350" y="3749"/>
                    <a:pt x="5445" y="3666"/>
                    <a:pt x="5472" y="3561"/>
                  </a:cubicBezTo>
                  <a:cubicBezTo>
                    <a:pt x="5532" y="3439"/>
                    <a:pt x="5411" y="3317"/>
                    <a:pt x="5289" y="3287"/>
                  </a:cubicBezTo>
                  <a:cubicBezTo>
                    <a:pt x="2736" y="2862"/>
                    <a:pt x="487" y="126"/>
                    <a:pt x="456" y="96"/>
                  </a:cubicBezTo>
                  <a:cubicBezTo>
                    <a:pt x="391" y="30"/>
                    <a:pt x="335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" name="Google Shape;676;p29"/>
            <p:cNvSpPr/>
            <p:nvPr/>
          </p:nvSpPr>
          <p:spPr>
            <a:xfrm>
              <a:off x="2258550" y="2830350"/>
              <a:ext cx="379950" cy="1388350"/>
            </a:xfrm>
            <a:custGeom>
              <a:rect b="b" l="l" r="r" t="t"/>
              <a:pathLst>
                <a:path extrusionOk="0" h="55534" w="15198">
                  <a:moveTo>
                    <a:pt x="15198" y="0"/>
                  </a:moveTo>
                  <a:lnTo>
                    <a:pt x="3891" y="365"/>
                  </a:lnTo>
                  <a:lnTo>
                    <a:pt x="2949" y="11247"/>
                  </a:lnTo>
                  <a:lnTo>
                    <a:pt x="0" y="55533"/>
                  </a:lnTo>
                  <a:lnTo>
                    <a:pt x="4803" y="55229"/>
                  </a:lnTo>
                  <a:lnTo>
                    <a:pt x="15198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" name="Google Shape;677;p29"/>
            <p:cNvSpPr/>
            <p:nvPr/>
          </p:nvSpPr>
          <p:spPr>
            <a:xfrm>
              <a:off x="2258550" y="4203475"/>
              <a:ext cx="109450" cy="127250"/>
            </a:xfrm>
            <a:custGeom>
              <a:rect b="b" l="l" r="r" t="t"/>
              <a:pathLst>
                <a:path extrusionOk="0" h="5090" w="4378">
                  <a:moveTo>
                    <a:pt x="4377" y="0"/>
                  </a:moveTo>
                  <a:lnTo>
                    <a:pt x="365" y="304"/>
                  </a:lnTo>
                  <a:lnTo>
                    <a:pt x="0" y="4529"/>
                  </a:lnTo>
                  <a:cubicBezTo>
                    <a:pt x="0" y="4529"/>
                    <a:pt x="961" y="5090"/>
                    <a:pt x="2526" y="5090"/>
                  </a:cubicBezTo>
                  <a:cubicBezTo>
                    <a:pt x="2889" y="5090"/>
                    <a:pt x="3285" y="5060"/>
                    <a:pt x="3708" y="4985"/>
                  </a:cubicBezTo>
                  <a:lnTo>
                    <a:pt x="4377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" name="Google Shape;678;p29"/>
            <p:cNvSpPr/>
            <p:nvPr/>
          </p:nvSpPr>
          <p:spPr>
            <a:xfrm>
              <a:off x="2240300" y="4183700"/>
              <a:ext cx="161125" cy="70700"/>
            </a:xfrm>
            <a:custGeom>
              <a:rect b="b" l="l" r="r" t="t"/>
              <a:pathLst>
                <a:path extrusionOk="0" h="2828" w="6445">
                  <a:moveTo>
                    <a:pt x="183" y="1"/>
                  </a:moveTo>
                  <a:lnTo>
                    <a:pt x="183" y="1"/>
                  </a:lnTo>
                  <a:cubicBezTo>
                    <a:pt x="1" y="852"/>
                    <a:pt x="1" y="1703"/>
                    <a:pt x="213" y="2554"/>
                  </a:cubicBezTo>
                  <a:lnTo>
                    <a:pt x="5989" y="2828"/>
                  </a:lnTo>
                  <a:cubicBezTo>
                    <a:pt x="6293" y="1977"/>
                    <a:pt x="6445" y="1095"/>
                    <a:pt x="6171" y="244"/>
                  </a:cubicBezTo>
                  <a:lnTo>
                    <a:pt x="18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" name="Google Shape;679;p29"/>
            <p:cNvSpPr/>
            <p:nvPr/>
          </p:nvSpPr>
          <p:spPr>
            <a:xfrm>
              <a:off x="2241075" y="4271850"/>
              <a:ext cx="376150" cy="172925"/>
            </a:xfrm>
            <a:custGeom>
              <a:rect b="b" l="l" r="r" t="t"/>
              <a:pathLst>
                <a:path extrusionOk="0" h="6917" w="15046">
                  <a:moveTo>
                    <a:pt x="5659" y="0"/>
                  </a:moveTo>
                  <a:cubicBezTo>
                    <a:pt x="5024" y="0"/>
                    <a:pt x="4195" y="1126"/>
                    <a:pt x="4195" y="1126"/>
                  </a:cubicBezTo>
                  <a:cubicBezTo>
                    <a:pt x="4067" y="1151"/>
                    <a:pt x="3934" y="1162"/>
                    <a:pt x="3798" y="1162"/>
                  </a:cubicBezTo>
                  <a:cubicBezTo>
                    <a:pt x="2942" y="1162"/>
                    <a:pt x="1940" y="731"/>
                    <a:pt x="1231" y="731"/>
                  </a:cubicBezTo>
                  <a:cubicBezTo>
                    <a:pt x="837" y="731"/>
                    <a:pt x="533" y="864"/>
                    <a:pt x="395" y="1277"/>
                  </a:cubicBezTo>
                  <a:cubicBezTo>
                    <a:pt x="0" y="2524"/>
                    <a:pt x="395" y="6597"/>
                    <a:pt x="395" y="6597"/>
                  </a:cubicBezTo>
                  <a:cubicBezTo>
                    <a:pt x="395" y="6597"/>
                    <a:pt x="6668" y="6917"/>
                    <a:pt x="10831" y="6917"/>
                  </a:cubicBezTo>
                  <a:cubicBezTo>
                    <a:pt x="12822" y="6917"/>
                    <a:pt x="14330" y="6843"/>
                    <a:pt x="14438" y="6627"/>
                  </a:cubicBezTo>
                  <a:cubicBezTo>
                    <a:pt x="14742" y="5928"/>
                    <a:pt x="15046" y="4651"/>
                    <a:pt x="13313" y="4347"/>
                  </a:cubicBezTo>
                  <a:cubicBezTo>
                    <a:pt x="12675" y="4226"/>
                    <a:pt x="11520" y="3618"/>
                    <a:pt x="10304" y="2858"/>
                  </a:cubicBezTo>
                  <a:cubicBezTo>
                    <a:pt x="10122" y="2736"/>
                    <a:pt x="9909" y="2585"/>
                    <a:pt x="9727" y="2463"/>
                  </a:cubicBezTo>
                  <a:cubicBezTo>
                    <a:pt x="9605" y="2433"/>
                    <a:pt x="9514" y="2372"/>
                    <a:pt x="9453" y="2341"/>
                  </a:cubicBezTo>
                  <a:cubicBezTo>
                    <a:pt x="9210" y="2159"/>
                    <a:pt x="9028" y="2068"/>
                    <a:pt x="8815" y="1916"/>
                  </a:cubicBezTo>
                  <a:cubicBezTo>
                    <a:pt x="8693" y="1794"/>
                    <a:pt x="8541" y="1703"/>
                    <a:pt x="8420" y="1642"/>
                  </a:cubicBezTo>
                  <a:cubicBezTo>
                    <a:pt x="8237" y="1521"/>
                    <a:pt x="8085" y="1429"/>
                    <a:pt x="7903" y="1308"/>
                  </a:cubicBezTo>
                  <a:cubicBezTo>
                    <a:pt x="6778" y="578"/>
                    <a:pt x="5927" y="1"/>
                    <a:pt x="5684" y="1"/>
                  </a:cubicBezTo>
                  <a:cubicBezTo>
                    <a:pt x="5676" y="0"/>
                    <a:pt x="5667" y="0"/>
                    <a:pt x="565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" name="Google Shape;680;p29"/>
            <p:cNvSpPr/>
            <p:nvPr/>
          </p:nvSpPr>
          <p:spPr>
            <a:xfrm>
              <a:off x="2418875" y="4317450"/>
              <a:ext cx="58550" cy="47475"/>
            </a:xfrm>
            <a:custGeom>
              <a:rect b="b" l="l" r="r" t="t"/>
              <a:pathLst>
                <a:path extrusionOk="0" h="1899" w="2342">
                  <a:moveTo>
                    <a:pt x="1642" y="1"/>
                  </a:moveTo>
                  <a:cubicBezTo>
                    <a:pt x="1520" y="61"/>
                    <a:pt x="1429" y="92"/>
                    <a:pt x="1308" y="153"/>
                  </a:cubicBezTo>
                  <a:cubicBezTo>
                    <a:pt x="578" y="548"/>
                    <a:pt x="92" y="1490"/>
                    <a:pt x="61" y="1520"/>
                  </a:cubicBezTo>
                  <a:cubicBezTo>
                    <a:pt x="1" y="1642"/>
                    <a:pt x="61" y="1794"/>
                    <a:pt x="153" y="1885"/>
                  </a:cubicBezTo>
                  <a:cubicBezTo>
                    <a:pt x="213" y="1885"/>
                    <a:pt x="247" y="1899"/>
                    <a:pt x="290" y="1899"/>
                  </a:cubicBezTo>
                  <a:cubicBezTo>
                    <a:pt x="311" y="1899"/>
                    <a:pt x="335" y="1895"/>
                    <a:pt x="365" y="1885"/>
                  </a:cubicBezTo>
                  <a:cubicBezTo>
                    <a:pt x="426" y="1885"/>
                    <a:pt x="487" y="1824"/>
                    <a:pt x="517" y="1764"/>
                  </a:cubicBezTo>
                  <a:cubicBezTo>
                    <a:pt x="517" y="1764"/>
                    <a:pt x="1004" y="912"/>
                    <a:pt x="1581" y="609"/>
                  </a:cubicBezTo>
                  <a:cubicBezTo>
                    <a:pt x="1817" y="491"/>
                    <a:pt x="2034" y="446"/>
                    <a:pt x="2205" y="446"/>
                  </a:cubicBezTo>
                  <a:cubicBezTo>
                    <a:pt x="2255" y="446"/>
                    <a:pt x="2300" y="450"/>
                    <a:pt x="2341" y="457"/>
                  </a:cubicBezTo>
                  <a:cubicBezTo>
                    <a:pt x="2341" y="153"/>
                    <a:pt x="203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" name="Google Shape;681;p29"/>
            <p:cNvSpPr/>
            <p:nvPr/>
          </p:nvSpPr>
          <p:spPr>
            <a:xfrm>
              <a:off x="2399875" y="4301500"/>
              <a:ext cx="50950" cy="45925"/>
            </a:xfrm>
            <a:custGeom>
              <a:rect b="b" l="l" r="r" t="t"/>
              <a:pathLst>
                <a:path extrusionOk="0" h="1837" w="2038">
                  <a:moveTo>
                    <a:pt x="1460" y="0"/>
                  </a:moveTo>
                  <a:cubicBezTo>
                    <a:pt x="1369" y="31"/>
                    <a:pt x="1338" y="31"/>
                    <a:pt x="1308" y="91"/>
                  </a:cubicBezTo>
                  <a:cubicBezTo>
                    <a:pt x="578" y="456"/>
                    <a:pt x="92" y="1399"/>
                    <a:pt x="62" y="1459"/>
                  </a:cubicBezTo>
                  <a:cubicBezTo>
                    <a:pt x="1" y="1550"/>
                    <a:pt x="62" y="1702"/>
                    <a:pt x="153" y="1794"/>
                  </a:cubicBezTo>
                  <a:cubicBezTo>
                    <a:pt x="217" y="1815"/>
                    <a:pt x="251" y="1837"/>
                    <a:pt x="298" y="1837"/>
                  </a:cubicBezTo>
                  <a:cubicBezTo>
                    <a:pt x="317" y="1837"/>
                    <a:pt x="339" y="1833"/>
                    <a:pt x="365" y="1824"/>
                  </a:cubicBezTo>
                  <a:cubicBezTo>
                    <a:pt x="426" y="1824"/>
                    <a:pt x="487" y="1763"/>
                    <a:pt x="517" y="1702"/>
                  </a:cubicBezTo>
                  <a:cubicBezTo>
                    <a:pt x="517" y="1702"/>
                    <a:pt x="1004" y="882"/>
                    <a:pt x="1581" y="578"/>
                  </a:cubicBezTo>
                  <a:cubicBezTo>
                    <a:pt x="1733" y="487"/>
                    <a:pt x="1885" y="426"/>
                    <a:pt x="2037" y="426"/>
                  </a:cubicBezTo>
                  <a:cubicBezTo>
                    <a:pt x="2007" y="91"/>
                    <a:pt x="173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" name="Google Shape;682;p29"/>
            <p:cNvSpPr/>
            <p:nvPr/>
          </p:nvSpPr>
          <p:spPr>
            <a:xfrm>
              <a:off x="2443950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7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39" y="1867"/>
                    <a:pt x="282" y="1867"/>
                  </a:cubicBezTo>
                  <a:cubicBezTo>
                    <a:pt x="299" y="1867"/>
                    <a:pt x="317" y="1864"/>
                    <a:pt x="335" y="1855"/>
                  </a:cubicBezTo>
                  <a:cubicBezTo>
                    <a:pt x="426" y="1855"/>
                    <a:pt x="457" y="1824"/>
                    <a:pt x="487" y="1733"/>
                  </a:cubicBezTo>
                  <a:cubicBezTo>
                    <a:pt x="487" y="1733"/>
                    <a:pt x="1004" y="913"/>
                    <a:pt x="1551" y="609"/>
                  </a:cubicBezTo>
                  <a:cubicBezTo>
                    <a:pt x="1794" y="487"/>
                    <a:pt x="1976" y="457"/>
                    <a:pt x="2159" y="457"/>
                  </a:cubicBezTo>
                  <a:cubicBezTo>
                    <a:pt x="2189" y="153"/>
                    <a:pt x="194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" name="Google Shape;683;p29"/>
            <p:cNvSpPr/>
            <p:nvPr/>
          </p:nvSpPr>
          <p:spPr>
            <a:xfrm>
              <a:off x="1986500" y="2830350"/>
              <a:ext cx="439250" cy="1398225"/>
            </a:xfrm>
            <a:custGeom>
              <a:rect b="b" l="l" r="r" t="t"/>
              <a:pathLst>
                <a:path extrusionOk="0" h="55929" w="17570">
                  <a:moveTo>
                    <a:pt x="5229" y="0"/>
                  </a:moveTo>
                  <a:cubicBezTo>
                    <a:pt x="5958" y="5988"/>
                    <a:pt x="7022" y="27235"/>
                    <a:pt x="7022" y="27235"/>
                  </a:cubicBezTo>
                  <a:cubicBezTo>
                    <a:pt x="7022" y="27235"/>
                    <a:pt x="5198" y="31612"/>
                    <a:pt x="3709" y="36840"/>
                  </a:cubicBezTo>
                  <a:cubicBezTo>
                    <a:pt x="2219" y="42068"/>
                    <a:pt x="0" y="55746"/>
                    <a:pt x="0" y="55746"/>
                  </a:cubicBezTo>
                  <a:lnTo>
                    <a:pt x="4286" y="55928"/>
                  </a:lnTo>
                  <a:lnTo>
                    <a:pt x="15259" y="29971"/>
                  </a:lnTo>
                  <a:lnTo>
                    <a:pt x="17569" y="1125"/>
                  </a:lnTo>
                  <a:lnTo>
                    <a:pt x="7478" y="335"/>
                  </a:lnTo>
                  <a:lnTo>
                    <a:pt x="6900" y="27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" name="Google Shape;684;p29"/>
            <p:cNvSpPr/>
            <p:nvPr/>
          </p:nvSpPr>
          <p:spPr>
            <a:xfrm>
              <a:off x="2003975" y="2835675"/>
              <a:ext cx="208225" cy="1380725"/>
            </a:xfrm>
            <a:custGeom>
              <a:rect b="b" l="l" r="r" t="t"/>
              <a:pathLst>
                <a:path extrusionOk="0" h="55229" w="8329">
                  <a:moveTo>
                    <a:pt x="6201" y="0"/>
                  </a:moveTo>
                  <a:lnTo>
                    <a:pt x="7751" y="26900"/>
                  </a:lnTo>
                  <a:cubicBezTo>
                    <a:pt x="7508" y="27569"/>
                    <a:pt x="5137" y="33040"/>
                    <a:pt x="4195" y="35867"/>
                  </a:cubicBezTo>
                  <a:cubicBezTo>
                    <a:pt x="2645" y="40426"/>
                    <a:pt x="31" y="54712"/>
                    <a:pt x="1" y="54864"/>
                  </a:cubicBezTo>
                  <a:cubicBezTo>
                    <a:pt x="1" y="55077"/>
                    <a:pt x="122" y="55168"/>
                    <a:pt x="274" y="55229"/>
                  </a:cubicBezTo>
                  <a:lnTo>
                    <a:pt x="305" y="55229"/>
                  </a:lnTo>
                  <a:cubicBezTo>
                    <a:pt x="426" y="55229"/>
                    <a:pt x="578" y="55138"/>
                    <a:pt x="578" y="54986"/>
                  </a:cubicBezTo>
                  <a:cubicBezTo>
                    <a:pt x="608" y="54834"/>
                    <a:pt x="3192" y="40578"/>
                    <a:pt x="4712" y="36049"/>
                  </a:cubicBezTo>
                  <a:cubicBezTo>
                    <a:pt x="5745" y="33101"/>
                    <a:pt x="8299" y="27143"/>
                    <a:pt x="8299" y="27052"/>
                  </a:cubicBezTo>
                  <a:cubicBezTo>
                    <a:pt x="8299" y="27022"/>
                    <a:pt x="8329" y="26992"/>
                    <a:pt x="8329" y="26931"/>
                  </a:cubicBezTo>
                  <a:lnTo>
                    <a:pt x="6779" y="91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29"/>
            <p:cNvSpPr/>
            <p:nvPr/>
          </p:nvSpPr>
          <p:spPr>
            <a:xfrm>
              <a:off x="1971300" y="4202700"/>
              <a:ext cx="123125" cy="128025"/>
            </a:xfrm>
            <a:custGeom>
              <a:rect b="b" l="l" r="r" t="t"/>
              <a:pathLst>
                <a:path extrusionOk="0" h="5121" w="4925">
                  <a:moveTo>
                    <a:pt x="4925" y="1"/>
                  </a:moveTo>
                  <a:lnTo>
                    <a:pt x="1247" y="274"/>
                  </a:lnTo>
                  <a:lnTo>
                    <a:pt x="1" y="4560"/>
                  </a:lnTo>
                  <a:cubicBezTo>
                    <a:pt x="1" y="4560"/>
                    <a:pt x="942" y="5121"/>
                    <a:pt x="2499" y="5121"/>
                  </a:cubicBezTo>
                  <a:cubicBezTo>
                    <a:pt x="2860" y="5121"/>
                    <a:pt x="3255" y="5091"/>
                    <a:pt x="3678" y="5016"/>
                  </a:cubicBezTo>
                  <a:lnTo>
                    <a:pt x="4925" y="1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29"/>
            <p:cNvSpPr/>
            <p:nvPr/>
          </p:nvSpPr>
          <p:spPr>
            <a:xfrm>
              <a:off x="1950775" y="4188275"/>
              <a:ext cx="177850" cy="70700"/>
            </a:xfrm>
            <a:custGeom>
              <a:rect b="b" l="l" r="r" t="t"/>
              <a:pathLst>
                <a:path extrusionOk="0" h="2828" w="7114">
                  <a:moveTo>
                    <a:pt x="426" y="0"/>
                  </a:moveTo>
                  <a:cubicBezTo>
                    <a:pt x="92" y="821"/>
                    <a:pt x="1" y="1642"/>
                    <a:pt x="183" y="2493"/>
                  </a:cubicBezTo>
                  <a:lnTo>
                    <a:pt x="6232" y="2827"/>
                  </a:lnTo>
                  <a:cubicBezTo>
                    <a:pt x="7053" y="2189"/>
                    <a:pt x="7113" y="1429"/>
                    <a:pt x="6901" y="396"/>
                  </a:cubicBezTo>
                  <a:lnTo>
                    <a:pt x="42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29"/>
            <p:cNvSpPr/>
            <p:nvPr/>
          </p:nvSpPr>
          <p:spPr>
            <a:xfrm>
              <a:off x="1946225" y="4271850"/>
              <a:ext cx="376925" cy="172925"/>
            </a:xfrm>
            <a:custGeom>
              <a:rect b="b" l="l" r="r" t="t"/>
              <a:pathLst>
                <a:path extrusionOk="0" h="6917" w="15077">
                  <a:moveTo>
                    <a:pt x="5689" y="0"/>
                  </a:moveTo>
                  <a:cubicBezTo>
                    <a:pt x="5025" y="0"/>
                    <a:pt x="4225" y="1126"/>
                    <a:pt x="4225" y="1126"/>
                  </a:cubicBezTo>
                  <a:cubicBezTo>
                    <a:pt x="4098" y="1151"/>
                    <a:pt x="3965" y="1162"/>
                    <a:pt x="3828" y="1162"/>
                  </a:cubicBezTo>
                  <a:cubicBezTo>
                    <a:pt x="2970" y="1162"/>
                    <a:pt x="1957" y="731"/>
                    <a:pt x="1248" y="731"/>
                  </a:cubicBezTo>
                  <a:cubicBezTo>
                    <a:pt x="854" y="731"/>
                    <a:pt x="554" y="864"/>
                    <a:pt x="426" y="1277"/>
                  </a:cubicBezTo>
                  <a:cubicBezTo>
                    <a:pt x="0" y="2524"/>
                    <a:pt x="426" y="6597"/>
                    <a:pt x="426" y="6597"/>
                  </a:cubicBezTo>
                  <a:cubicBezTo>
                    <a:pt x="426" y="6597"/>
                    <a:pt x="6699" y="6917"/>
                    <a:pt x="10852" y="6917"/>
                  </a:cubicBezTo>
                  <a:cubicBezTo>
                    <a:pt x="12839" y="6917"/>
                    <a:pt x="14340" y="6843"/>
                    <a:pt x="14438" y="6627"/>
                  </a:cubicBezTo>
                  <a:cubicBezTo>
                    <a:pt x="14742" y="5928"/>
                    <a:pt x="15077" y="4651"/>
                    <a:pt x="13344" y="4347"/>
                  </a:cubicBezTo>
                  <a:cubicBezTo>
                    <a:pt x="12706" y="4226"/>
                    <a:pt x="11551" y="3618"/>
                    <a:pt x="10335" y="2858"/>
                  </a:cubicBezTo>
                  <a:cubicBezTo>
                    <a:pt x="10153" y="2736"/>
                    <a:pt x="9909" y="2585"/>
                    <a:pt x="9727" y="2463"/>
                  </a:cubicBezTo>
                  <a:cubicBezTo>
                    <a:pt x="9606" y="2433"/>
                    <a:pt x="9545" y="2372"/>
                    <a:pt x="9454" y="2341"/>
                  </a:cubicBezTo>
                  <a:cubicBezTo>
                    <a:pt x="9241" y="2159"/>
                    <a:pt x="9058" y="2068"/>
                    <a:pt x="8815" y="1916"/>
                  </a:cubicBezTo>
                  <a:cubicBezTo>
                    <a:pt x="8694" y="1794"/>
                    <a:pt x="8542" y="1703"/>
                    <a:pt x="8450" y="1642"/>
                  </a:cubicBezTo>
                  <a:cubicBezTo>
                    <a:pt x="8238" y="1521"/>
                    <a:pt x="8086" y="1429"/>
                    <a:pt x="7903" y="1308"/>
                  </a:cubicBezTo>
                  <a:cubicBezTo>
                    <a:pt x="6809" y="578"/>
                    <a:pt x="5928" y="1"/>
                    <a:pt x="5715" y="1"/>
                  </a:cubicBezTo>
                  <a:cubicBezTo>
                    <a:pt x="5706" y="0"/>
                    <a:pt x="5697" y="0"/>
                    <a:pt x="56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29"/>
            <p:cNvSpPr/>
            <p:nvPr/>
          </p:nvSpPr>
          <p:spPr>
            <a:xfrm>
              <a:off x="2124800" y="4317450"/>
              <a:ext cx="57775" cy="47475"/>
            </a:xfrm>
            <a:custGeom>
              <a:rect b="b" l="l" r="r" t="t"/>
              <a:pathLst>
                <a:path extrusionOk="0" h="1899" w="2311">
                  <a:moveTo>
                    <a:pt x="1642" y="1"/>
                  </a:moveTo>
                  <a:cubicBezTo>
                    <a:pt x="1520" y="61"/>
                    <a:pt x="1399" y="92"/>
                    <a:pt x="1307" y="153"/>
                  </a:cubicBezTo>
                  <a:cubicBezTo>
                    <a:pt x="578" y="548"/>
                    <a:pt x="92" y="1490"/>
                    <a:pt x="31" y="1520"/>
                  </a:cubicBezTo>
                  <a:cubicBezTo>
                    <a:pt x="0" y="1642"/>
                    <a:pt x="31" y="1794"/>
                    <a:pt x="152" y="1885"/>
                  </a:cubicBezTo>
                  <a:cubicBezTo>
                    <a:pt x="213" y="1885"/>
                    <a:pt x="247" y="1899"/>
                    <a:pt x="281" y="1899"/>
                  </a:cubicBezTo>
                  <a:cubicBezTo>
                    <a:pt x="298" y="1899"/>
                    <a:pt x="315" y="1895"/>
                    <a:pt x="335" y="1885"/>
                  </a:cubicBezTo>
                  <a:cubicBezTo>
                    <a:pt x="426" y="1885"/>
                    <a:pt x="456" y="1824"/>
                    <a:pt x="487" y="1764"/>
                  </a:cubicBezTo>
                  <a:cubicBezTo>
                    <a:pt x="487" y="1764"/>
                    <a:pt x="1004" y="912"/>
                    <a:pt x="1551" y="609"/>
                  </a:cubicBezTo>
                  <a:cubicBezTo>
                    <a:pt x="1786" y="491"/>
                    <a:pt x="2004" y="446"/>
                    <a:pt x="2174" y="446"/>
                  </a:cubicBezTo>
                  <a:cubicBezTo>
                    <a:pt x="2224" y="446"/>
                    <a:pt x="2270" y="450"/>
                    <a:pt x="2311" y="457"/>
                  </a:cubicBezTo>
                  <a:cubicBezTo>
                    <a:pt x="2311" y="153"/>
                    <a:pt x="2007" y="92"/>
                    <a:pt x="16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29"/>
            <p:cNvSpPr/>
            <p:nvPr/>
          </p:nvSpPr>
          <p:spPr>
            <a:xfrm>
              <a:off x="2105800" y="4301500"/>
              <a:ext cx="50175" cy="45925"/>
            </a:xfrm>
            <a:custGeom>
              <a:rect b="b" l="l" r="r" t="t"/>
              <a:pathLst>
                <a:path extrusionOk="0" h="1837" w="2007">
                  <a:moveTo>
                    <a:pt x="1460" y="0"/>
                  </a:moveTo>
                  <a:cubicBezTo>
                    <a:pt x="1368" y="31"/>
                    <a:pt x="1338" y="31"/>
                    <a:pt x="1277" y="91"/>
                  </a:cubicBezTo>
                  <a:cubicBezTo>
                    <a:pt x="578" y="456"/>
                    <a:pt x="61" y="1399"/>
                    <a:pt x="31" y="1459"/>
                  </a:cubicBezTo>
                  <a:cubicBezTo>
                    <a:pt x="1" y="1550"/>
                    <a:pt x="31" y="1702"/>
                    <a:pt x="153" y="1794"/>
                  </a:cubicBezTo>
                  <a:cubicBezTo>
                    <a:pt x="217" y="1815"/>
                    <a:pt x="251" y="1837"/>
                    <a:pt x="287" y="1837"/>
                  </a:cubicBezTo>
                  <a:cubicBezTo>
                    <a:pt x="302" y="1837"/>
                    <a:pt x="317" y="1833"/>
                    <a:pt x="335" y="1824"/>
                  </a:cubicBezTo>
                  <a:cubicBezTo>
                    <a:pt x="426" y="1824"/>
                    <a:pt x="457" y="1763"/>
                    <a:pt x="487" y="1702"/>
                  </a:cubicBezTo>
                  <a:cubicBezTo>
                    <a:pt x="487" y="1702"/>
                    <a:pt x="1004" y="882"/>
                    <a:pt x="1551" y="578"/>
                  </a:cubicBezTo>
                  <a:cubicBezTo>
                    <a:pt x="1703" y="487"/>
                    <a:pt x="1855" y="426"/>
                    <a:pt x="2007" y="426"/>
                  </a:cubicBezTo>
                  <a:cubicBezTo>
                    <a:pt x="1976" y="91"/>
                    <a:pt x="1703" y="91"/>
                    <a:pt x="146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29"/>
            <p:cNvSpPr/>
            <p:nvPr/>
          </p:nvSpPr>
          <p:spPr>
            <a:xfrm>
              <a:off x="2149875" y="4331125"/>
              <a:ext cx="54750" cy="46700"/>
            </a:xfrm>
            <a:custGeom>
              <a:rect b="b" l="l" r="r" t="t"/>
              <a:pathLst>
                <a:path extrusionOk="0" h="1868" w="2190">
                  <a:moveTo>
                    <a:pt x="1520" y="1"/>
                  </a:moveTo>
                  <a:lnTo>
                    <a:pt x="1277" y="92"/>
                  </a:lnTo>
                  <a:cubicBezTo>
                    <a:pt x="548" y="487"/>
                    <a:pt x="61" y="1429"/>
                    <a:pt x="31" y="1490"/>
                  </a:cubicBezTo>
                  <a:cubicBezTo>
                    <a:pt x="1" y="1581"/>
                    <a:pt x="31" y="1733"/>
                    <a:pt x="153" y="1824"/>
                  </a:cubicBezTo>
                  <a:cubicBezTo>
                    <a:pt x="196" y="1846"/>
                    <a:pt x="223" y="1867"/>
                    <a:pt x="268" y="1867"/>
                  </a:cubicBezTo>
                  <a:cubicBezTo>
                    <a:pt x="287" y="1867"/>
                    <a:pt x="308" y="1864"/>
                    <a:pt x="335" y="1855"/>
                  </a:cubicBezTo>
                  <a:cubicBezTo>
                    <a:pt x="396" y="1855"/>
                    <a:pt x="456" y="1824"/>
                    <a:pt x="487" y="1733"/>
                  </a:cubicBezTo>
                  <a:cubicBezTo>
                    <a:pt x="487" y="1733"/>
                    <a:pt x="973" y="913"/>
                    <a:pt x="1551" y="609"/>
                  </a:cubicBezTo>
                  <a:cubicBezTo>
                    <a:pt x="1763" y="487"/>
                    <a:pt x="1976" y="457"/>
                    <a:pt x="2159" y="457"/>
                  </a:cubicBezTo>
                  <a:cubicBezTo>
                    <a:pt x="2189" y="153"/>
                    <a:pt x="1976" y="31"/>
                    <a:pt x="152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29"/>
            <p:cNvSpPr/>
            <p:nvPr/>
          </p:nvSpPr>
          <p:spPr>
            <a:xfrm>
              <a:off x="2468275" y="1724700"/>
              <a:ext cx="401250" cy="230675"/>
            </a:xfrm>
            <a:custGeom>
              <a:rect b="b" l="l" r="r" t="t"/>
              <a:pathLst>
                <a:path extrusionOk="0" h="9227" w="16050">
                  <a:moveTo>
                    <a:pt x="16019" y="1"/>
                  </a:moveTo>
                  <a:lnTo>
                    <a:pt x="14621" y="1369"/>
                  </a:lnTo>
                  <a:lnTo>
                    <a:pt x="14226" y="1399"/>
                  </a:lnTo>
                  <a:lnTo>
                    <a:pt x="14074" y="1399"/>
                  </a:lnTo>
                  <a:lnTo>
                    <a:pt x="13739" y="1430"/>
                  </a:lnTo>
                  <a:lnTo>
                    <a:pt x="3344" y="2281"/>
                  </a:lnTo>
                  <a:cubicBezTo>
                    <a:pt x="1429" y="2433"/>
                    <a:pt x="0" y="4104"/>
                    <a:pt x="152" y="6019"/>
                  </a:cubicBezTo>
                  <a:cubicBezTo>
                    <a:pt x="296" y="7852"/>
                    <a:pt x="1788" y="9226"/>
                    <a:pt x="3587" y="9226"/>
                  </a:cubicBezTo>
                  <a:cubicBezTo>
                    <a:pt x="3698" y="9226"/>
                    <a:pt x="3809" y="9221"/>
                    <a:pt x="3921" y="9211"/>
                  </a:cubicBezTo>
                  <a:lnTo>
                    <a:pt x="16049" y="8238"/>
                  </a:lnTo>
                  <a:lnTo>
                    <a:pt x="1604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29"/>
            <p:cNvSpPr/>
            <p:nvPr/>
          </p:nvSpPr>
          <p:spPr>
            <a:xfrm>
              <a:off x="2066300" y="1722100"/>
              <a:ext cx="598800" cy="1186475"/>
            </a:xfrm>
            <a:custGeom>
              <a:rect b="b" l="l" r="r" t="t"/>
              <a:pathLst>
                <a:path extrusionOk="0" h="47459" w="23952">
                  <a:moveTo>
                    <a:pt x="14642" y="1"/>
                  </a:moveTo>
                  <a:cubicBezTo>
                    <a:pt x="13228" y="1"/>
                    <a:pt x="11828" y="395"/>
                    <a:pt x="10608" y="1169"/>
                  </a:cubicBezTo>
                  <a:cubicBezTo>
                    <a:pt x="8936" y="2233"/>
                    <a:pt x="6809" y="3783"/>
                    <a:pt x="5441" y="5758"/>
                  </a:cubicBezTo>
                  <a:cubicBezTo>
                    <a:pt x="5380" y="5880"/>
                    <a:pt x="5258" y="6032"/>
                    <a:pt x="5198" y="6123"/>
                  </a:cubicBezTo>
                  <a:cubicBezTo>
                    <a:pt x="4985" y="6397"/>
                    <a:pt x="4833" y="6701"/>
                    <a:pt x="4742" y="7005"/>
                  </a:cubicBezTo>
                  <a:cubicBezTo>
                    <a:pt x="4286" y="8008"/>
                    <a:pt x="4043" y="9132"/>
                    <a:pt x="3921" y="10379"/>
                  </a:cubicBezTo>
                  <a:cubicBezTo>
                    <a:pt x="3739" y="12749"/>
                    <a:pt x="4043" y="15485"/>
                    <a:pt x="4195" y="18281"/>
                  </a:cubicBezTo>
                  <a:cubicBezTo>
                    <a:pt x="4347" y="20531"/>
                    <a:pt x="4377" y="22810"/>
                    <a:pt x="4073" y="24968"/>
                  </a:cubicBezTo>
                  <a:cubicBezTo>
                    <a:pt x="3982" y="25789"/>
                    <a:pt x="3769" y="26701"/>
                    <a:pt x="3587" y="27643"/>
                  </a:cubicBezTo>
                  <a:cubicBezTo>
                    <a:pt x="3556" y="27826"/>
                    <a:pt x="3526" y="27978"/>
                    <a:pt x="3465" y="28160"/>
                  </a:cubicBezTo>
                  <a:cubicBezTo>
                    <a:pt x="3404" y="28434"/>
                    <a:pt x="3374" y="28707"/>
                    <a:pt x="3283" y="29011"/>
                  </a:cubicBezTo>
                  <a:cubicBezTo>
                    <a:pt x="3252" y="29072"/>
                    <a:pt x="3252" y="29193"/>
                    <a:pt x="3222" y="29285"/>
                  </a:cubicBezTo>
                  <a:cubicBezTo>
                    <a:pt x="3100" y="29741"/>
                    <a:pt x="2979" y="30227"/>
                    <a:pt x="2857" y="30713"/>
                  </a:cubicBezTo>
                  <a:cubicBezTo>
                    <a:pt x="2857" y="30744"/>
                    <a:pt x="2857" y="30744"/>
                    <a:pt x="2827" y="30804"/>
                  </a:cubicBezTo>
                  <a:cubicBezTo>
                    <a:pt x="2766" y="31139"/>
                    <a:pt x="2675" y="31473"/>
                    <a:pt x="2614" y="31777"/>
                  </a:cubicBezTo>
                  <a:cubicBezTo>
                    <a:pt x="2553" y="31899"/>
                    <a:pt x="2553" y="32020"/>
                    <a:pt x="2523" y="32111"/>
                  </a:cubicBezTo>
                  <a:cubicBezTo>
                    <a:pt x="2462" y="32507"/>
                    <a:pt x="2340" y="32841"/>
                    <a:pt x="2249" y="33236"/>
                  </a:cubicBezTo>
                  <a:cubicBezTo>
                    <a:pt x="2219" y="33449"/>
                    <a:pt x="2158" y="33692"/>
                    <a:pt x="2097" y="33905"/>
                  </a:cubicBezTo>
                  <a:cubicBezTo>
                    <a:pt x="2067" y="34057"/>
                    <a:pt x="2037" y="34178"/>
                    <a:pt x="2006" y="34330"/>
                  </a:cubicBezTo>
                  <a:lnTo>
                    <a:pt x="1763" y="35242"/>
                  </a:lnTo>
                  <a:cubicBezTo>
                    <a:pt x="790" y="39437"/>
                    <a:pt x="0" y="43327"/>
                    <a:pt x="851" y="44361"/>
                  </a:cubicBezTo>
                  <a:cubicBezTo>
                    <a:pt x="2432" y="46185"/>
                    <a:pt x="11186" y="45394"/>
                    <a:pt x="15715" y="46884"/>
                  </a:cubicBezTo>
                  <a:cubicBezTo>
                    <a:pt x="16977" y="47290"/>
                    <a:pt x="18103" y="47459"/>
                    <a:pt x="19082" y="47459"/>
                  </a:cubicBezTo>
                  <a:cubicBezTo>
                    <a:pt x="21616" y="47459"/>
                    <a:pt x="23171" y="46333"/>
                    <a:pt x="23587" y="45303"/>
                  </a:cubicBezTo>
                  <a:cubicBezTo>
                    <a:pt x="23952" y="44330"/>
                    <a:pt x="23709" y="41352"/>
                    <a:pt x="23283" y="37674"/>
                  </a:cubicBezTo>
                  <a:cubicBezTo>
                    <a:pt x="23222" y="37309"/>
                    <a:pt x="23192" y="36914"/>
                    <a:pt x="23131" y="36488"/>
                  </a:cubicBezTo>
                  <a:cubicBezTo>
                    <a:pt x="23131" y="36428"/>
                    <a:pt x="23131" y="36336"/>
                    <a:pt x="23070" y="36276"/>
                  </a:cubicBezTo>
                  <a:cubicBezTo>
                    <a:pt x="23040" y="35972"/>
                    <a:pt x="23010" y="35698"/>
                    <a:pt x="22979" y="35394"/>
                  </a:cubicBezTo>
                  <a:cubicBezTo>
                    <a:pt x="22918" y="35090"/>
                    <a:pt x="22888" y="34756"/>
                    <a:pt x="22858" y="34452"/>
                  </a:cubicBezTo>
                  <a:cubicBezTo>
                    <a:pt x="22827" y="34300"/>
                    <a:pt x="22827" y="34118"/>
                    <a:pt x="22766" y="33966"/>
                  </a:cubicBezTo>
                  <a:cubicBezTo>
                    <a:pt x="22736" y="33631"/>
                    <a:pt x="22706" y="33358"/>
                    <a:pt x="22675" y="33084"/>
                  </a:cubicBezTo>
                  <a:cubicBezTo>
                    <a:pt x="22675" y="32993"/>
                    <a:pt x="22675" y="32932"/>
                    <a:pt x="22614" y="32841"/>
                  </a:cubicBezTo>
                  <a:cubicBezTo>
                    <a:pt x="22554" y="32355"/>
                    <a:pt x="22523" y="31868"/>
                    <a:pt x="22462" y="31352"/>
                  </a:cubicBezTo>
                  <a:lnTo>
                    <a:pt x="22462" y="31200"/>
                  </a:lnTo>
                  <a:cubicBezTo>
                    <a:pt x="22432" y="30896"/>
                    <a:pt x="22402" y="30652"/>
                    <a:pt x="22371" y="30349"/>
                  </a:cubicBezTo>
                  <a:lnTo>
                    <a:pt x="22371" y="30227"/>
                  </a:lnTo>
                  <a:cubicBezTo>
                    <a:pt x="22371" y="30075"/>
                    <a:pt x="22310" y="29953"/>
                    <a:pt x="22310" y="29801"/>
                  </a:cubicBezTo>
                  <a:cubicBezTo>
                    <a:pt x="22219" y="28586"/>
                    <a:pt x="22098" y="27400"/>
                    <a:pt x="21976" y="26306"/>
                  </a:cubicBezTo>
                  <a:cubicBezTo>
                    <a:pt x="21763" y="23661"/>
                    <a:pt x="21703" y="21260"/>
                    <a:pt x="21946" y="19710"/>
                  </a:cubicBezTo>
                  <a:cubicBezTo>
                    <a:pt x="21946" y="19588"/>
                    <a:pt x="21976" y="19497"/>
                    <a:pt x="21976" y="19406"/>
                  </a:cubicBezTo>
                  <a:cubicBezTo>
                    <a:pt x="22462" y="16063"/>
                    <a:pt x="22675" y="12142"/>
                    <a:pt x="22584" y="8950"/>
                  </a:cubicBezTo>
                  <a:cubicBezTo>
                    <a:pt x="22554" y="6488"/>
                    <a:pt x="22371" y="4451"/>
                    <a:pt x="22007" y="3448"/>
                  </a:cubicBezTo>
                  <a:cubicBezTo>
                    <a:pt x="21551" y="1989"/>
                    <a:pt x="18450" y="500"/>
                    <a:pt x="15897" y="105"/>
                  </a:cubicBezTo>
                  <a:cubicBezTo>
                    <a:pt x="15480" y="35"/>
                    <a:pt x="15060" y="1"/>
                    <a:pt x="1464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29"/>
            <p:cNvSpPr/>
            <p:nvPr/>
          </p:nvSpPr>
          <p:spPr>
            <a:xfrm>
              <a:off x="2417350" y="1864525"/>
              <a:ext cx="31200" cy="16850"/>
            </a:xfrm>
            <a:custGeom>
              <a:rect b="b" l="l" r="r" t="t"/>
              <a:pathLst>
                <a:path extrusionOk="0" h="674" w="1248">
                  <a:moveTo>
                    <a:pt x="639" y="1"/>
                  </a:moveTo>
                  <a:cubicBezTo>
                    <a:pt x="305" y="1"/>
                    <a:pt x="31" y="92"/>
                    <a:pt x="1" y="305"/>
                  </a:cubicBezTo>
                  <a:cubicBezTo>
                    <a:pt x="1" y="487"/>
                    <a:pt x="274" y="639"/>
                    <a:pt x="609" y="669"/>
                  </a:cubicBezTo>
                  <a:cubicBezTo>
                    <a:pt x="638" y="672"/>
                    <a:pt x="666" y="673"/>
                    <a:pt x="695" y="673"/>
                  </a:cubicBezTo>
                  <a:cubicBezTo>
                    <a:pt x="993" y="673"/>
                    <a:pt x="1247" y="532"/>
                    <a:pt x="1247" y="365"/>
                  </a:cubicBezTo>
                  <a:cubicBezTo>
                    <a:pt x="1247" y="183"/>
                    <a:pt x="973" y="31"/>
                    <a:pt x="63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29"/>
            <p:cNvSpPr/>
            <p:nvPr/>
          </p:nvSpPr>
          <p:spPr>
            <a:xfrm>
              <a:off x="2430275" y="1870600"/>
              <a:ext cx="56250" cy="301700"/>
            </a:xfrm>
            <a:custGeom>
              <a:rect b="b" l="l" r="r" t="t"/>
              <a:pathLst>
                <a:path extrusionOk="0" h="12068" w="2250">
                  <a:moveTo>
                    <a:pt x="122" y="1"/>
                  </a:moveTo>
                  <a:cubicBezTo>
                    <a:pt x="61" y="31"/>
                    <a:pt x="1" y="122"/>
                    <a:pt x="1" y="153"/>
                  </a:cubicBezTo>
                  <a:cubicBezTo>
                    <a:pt x="61" y="244"/>
                    <a:pt x="1946" y="7387"/>
                    <a:pt x="1672" y="11916"/>
                  </a:cubicBezTo>
                  <a:cubicBezTo>
                    <a:pt x="1642" y="12007"/>
                    <a:pt x="1733" y="12068"/>
                    <a:pt x="1794" y="12068"/>
                  </a:cubicBezTo>
                  <a:cubicBezTo>
                    <a:pt x="1885" y="12068"/>
                    <a:pt x="1915" y="12007"/>
                    <a:pt x="1946" y="11946"/>
                  </a:cubicBezTo>
                  <a:cubicBezTo>
                    <a:pt x="2250" y="7387"/>
                    <a:pt x="305" y="183"/>
                    <a:pt x="274" y="122"/>
                  </a:cubicBezTo>
                  <a:cubicBezTo>
                    <a:pt x="244" y="62"/>
                    <a:pt x="153" y="1"/>
                    <a:pt x="12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29"/>
            <p:cNvSpPr/>
            <p:nvPr/>
          </p:nvSpPr>
          <p:spPr>
            <a:xfrm>
              <a:off x="2523750" y="1856150"/>
              <a:ext cx="31175" cy="17225"/>
            </a:xfrm>
            <a:custGeom>
              <a:rect b="b" l="l" r="r" t="t"/>
              <a:pathLst>
                <a:path extrusionOk="0" h="689" w="1247">
                  <a:moveTo>
                    <a:pt x="800" y="1"/>
                  </a:moveTo>
                  <a:cubicBezTo>
                    <a:pt x="731" y="1"/>
                    <a:pt x="656" y="10"/>
                    <a:pt x="578" y="32"/>
                  </a:cubicBezTo>
                  <a:cubicBezTo>
                    <a:pt x="243" y="93"/>
                    <a:pt x="0" y="245"/>
                    <a:pt x="0" y="427"/>
                  </a:cubicBezTo>
                  <a:cubicBezTo>
                    <a:pt x="24" y="596"/>
                    <a:pt x="203" y="689"/>
                    <a:pt x="443" y="689"/>
                  </a:cubicBezTo>
                  <a:cubicBezTo>
                    <a:pt x="505" y="689"/>
                    <a:pt x="570" y="682"/>
                    <a:pt x="639" y="670"/>
                  </a:cubicBezTo>
                  <a:cubicBezTo>
                    <a:pt x="1003" y="640"/>
                    <a:pt x="1246" y="427"/>
                    <a:pt x="1216" y="245"/>
                  </a:cubicBezTo>
                  <a:cubicBezTo>
                    <a:pt x="1193" y="105"/>
                    <a:pt x="1027" y="1"/>
                    <a:pt x="8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29"/>
            <p:cNvSpPr/>
            <p:nvPr/>
          </p:nvSpPr>
          <p:spPr>
            <a:xfrm>
              <a:off x="2536650" y="1863000"/>
              <a:ext cx="57025" cy="301700"/>
            </a:xfrm>
            <a:custGeom>
              <a:rect b="b" l="l" r="r" t="t"/>
              <a:pathLst>
                <a:path extrusionOk="0" h="12068" w="2281">
                  <a:moveTo>
                    <a:pt x="123" y="1"/>
                  </a:moveTo>
                  <a:cubicBezTo>
                    <a:pt x="62" y="62"/>
                    <a:pt x="1" y="122"/>
                    <a:pt x="1" y="153"/>
                  </a:cubicBezTo>
                  <a:cubicBezTo>
                    <a:pt x="62" y="244"/>
                    <a:pt x="1977" y="7387"/>
                    <a:pt x="1734" y="11916"/>
                  </a:cubicBezTo>
                  <a:cubicBezTo>
                    <a:pt x="1734" y="11977"/>
                    <a:pt x="1764" y="12007"/>
                    <a:pt x="1885" y="12068"/>
                  </a:cubicBezTo>
                  <a:cubicBezTo>
                    <a:pt x="1946" y="12068"/>
                    <a:pt x="2037" y="12007"/>
                    <a:pt x="2037" y="11946"/>
                  </a:cubicBezTo>
                  <a:cubicBezTo>
                    <a:pt x="2281" y="7387"/>
                    <a:pt x="335" y="214"/>
                    <a:pt x="275" y="122"/>
                  </a:cubicBezTo>
                  <a:cubicBezTo>
                    <a:pt x="244" y="62"/>
                    <a:pt x="183" y="1"/>
                    <a:pt x="1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" name="Google Shape;697;p29"/>
            <p:cNvSpPr/>
            <p:nvPr/>
          </p:nvSpPr>
          <p:spPr>
            <a:xfrm>
              <a:off x="2150625" y="2410125"/>
              <a:ext cx="478775" cy="91225"/>
            </a:xfrm>
            <a:custGeom>
              <a:rect b="b" l="l" r="r" t="t"/>
              <a:pathLst>
                <a:path extrusionOk="0" h="3649" w="19151">
                  <a:moveTo>
                    <a:pt x="305" y="1"/>
                  </a:moveTo>
                  <a:cubicBezTo>
                    <a:pt x="274" y="213"/>
                    <a:pt x="214" y="365"/>
                    <a:pt x="183" y="548"/>
                  </a:cubicBezTo>
                  <a:cubicBezTo>
                    <a:pt x="123" y="821"/>
                    <a:pt x="62" y="1065"/>
                    <a:pt x="1" y="1338"/>
                  </a:cubicBezTo>
                  <a:cubicBezTo>
                    <a:pt x="3071" y="1946"/>
                    <a:pt x="6384" y="2402"/>
                    <a:pt x="9636" y="2797"/>
                  </a:cubicBezTo>
                  <a:cubicBezTo>
                    <a:pt x="12980" y="3162"/>
                    <a:pt x="16263" y="3435"/>
                    <a:pt x="19150" y="3648"/>
                  </a:cubicBezTo>
                  <a:cubicBezTo>
                    <a:pt x="19120" y="3344"/>
                    <a:pt x="19059" y="3101"/>
                    <a:pt x="19029" y="2797"/>
                  </a:cubicBezTo>
                  <a:lnTo>
                    <a:pt x="19029" y="2676"/>
                  </a:lnTo>
                  <a:cubicBezTo>
                    <a:pt x="19029" y="2524"/>
                    <a:pt x="18998" y="2402"/>
                    <a:pt x="18998" y="2250"/>
                  </a:cubicBezTo>
                  <a:cubicBezTo>
                    <a:pt x="13345" y="1824"/>
                    <a:pt x="6354" y="1156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" name="Google Shape;698;p29"/>
            <p:cNvSpPr/>
            <p:nvPr/>
          </p:nvSpPr>
          <p:spPr>
            <a:xfrm>
              <a:off x="2131650" y="2489150"/>
              <a:ext cx="506100" cy="93500"/>
            </a:xfrm>
            <a:custGeom>
              <a:rect b="b" l="l" r="r" t="t"/>
              <a:pathLst>
                <a:path extrusionOk="0" h="3740" w="20244">
                  <a:moveTo>
                    <a:pt x="304" y="1"/>
                  </a:moveTo>
                  <a:cubicBezTo>
                    <a:pt x="213" y="335"/>
                    <a:pt x="152" y="700"/>
                    <a:pt x="61" y="1004"/>
                  </a:cubicBezTo>
                  <a:cubicBezTo>
                    <a:pt x="61" y="1095"/>
                    <a:pt x="30" y="1186"/>
                    <a:pt x="0" y="1308"/>
                  </a:cubicBezTo>
                  <a:cubicBezTo>
                    <a:pt x="3192" y="1916"/>
                    <a:pt x="6657" y="2402"/>
                    <a:pt x="10031" y="2828"/>
                  </a:cubicBezTo>
                  <a:cubicBezTo>
                    <a:pt x="13648" y="3223"/>
                    <a:pt x="17174" y="3527"/>
                    <a:pt x="20244" y="3740"/>
                  </a:cubicBezTo>
                  <a:cubicBezTo>
                    <a:pt x="20213" y="3588"/>
                    <a:pt x="20213" y="3375"/>
                    <a:pt x="20183" y="3223"/>
                  </a:cubicBezTo>
                  <a:cubicBezTo>
                    <a:pt x="20122" y="2919"/>
                    <a:pt x="20092" y="2615"/>
                    <a:pt x="20061" y="2372"/>
                  </a:cubicBezTo>
                  <a:cubicBezTo>
                    <a:pt x="14164" y="1946"/>
                    <a:pt x="6657" y="1217"/>
                    <a:pt x="30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29"/>
            <p:cNvSpPr/>
            <p:nvPr/>
          </p:nvSpPr>
          <p:spPr>
            <a:xfrm>
              <a:off x="2112650" y="2565150"/>
              <a:ext cx="534975" cy="98050"/>
            </a:xfrm>
            <a:custGeom>
              <a:rect b="b" l="l" r="r" t="t"/>
              <a:pathLst>
                <a:path extrusionOk="0" h="3922" w="21399">
                  <a:moveTo>
                    <a:pt x="304" y="0"/>
                  </a:moveTo>
                  <a:cubicBezTo>
                    <a:pt x="274" y="152"/>
                    <a:pt x="213" y="274"/>
                    <a:pt x="183" y="426"/>
                  </a:cubicBezTo>
                  <a:cubicBezTo>
                    <a:pt x="152" y="760"/>
                    <a:pt x="61" y="1064"/>
                    <a:pt x="0" y="1368"/>
                  </a:cubicBezTo>
                  <a:cubicBezTo>
                    <a:pt x="3313" y="2007"/>
                    <a:pt x="6870" y="2554"/>
                    <a:pt x="10395" y="2949"/>
                  </a:cubicBezTo>
                  <a:cubicBezTo>
                    <a:pt x="14317" y="3405"/>
                    <a:pt x="18146" y="3709"/>
                    <a:pt x="21399" y="3921"/>
                  </a:cubicBezTo>
                  <a:cubicBezTo>
                    <a:pt x="21338" y="3526"/>
                    <a:pt x="21308" y="3162"/>
                    <a:pt x="21247" y="2736"/>
                  </a:cubicBezTo>
                  <a:cubicBezTo>
                    <a:pt x="21247" y="2675"/>
                    <a:pt x="21247" y="2584"/>
                    <a:pt x="21186" y="2523"/>
                  </a:cubicBezTo>
                  <a:cubicBezTo>
                    <a:pt x="15107" y="2098"/>
                    <a:pt x="6991" y="1368"/>
                    <a:pt x="3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29"/>
            <p:cNvSpPr/>
            <p:nvPr/>
          </p:nvSpPr>
          <p:spPr>
            <a:xfrm>
              <a:off x="2195475" y="2105425"/>
              <a:ext cx="430875" cy="420225"/>
            </a:xfrm>
            <a:custGeom>
              <a:rect b="b" l="l" r="r" t="t"/>
              <a:pathLst>
                <a:path extrusionOk="0" h="16809" w="17235">
                  <a:moveTo>
                    <a:pt x="213" y="0"/>
                  </a:moveTo>
                  <a:cubicBezTo>
                    <a:pt x="61" y="30"/>
                    <a:pt x="0" y="152"/>
                    <a:pt x="31" y="274"/>
                  </a:cubicBezTo>
                  <a:cubicBezTo>
                    <a:pt x="213" y="1094"/>
                    <a:pt x="1247" y="4103"/>
                    <a:pt x="3253" y="7417"/>
                  </a:cubicBezTo>
                  <a:cubicBezTo>
                    <a:pt x="4955" y="10274"/>
                    <a:pt x="7782" y="14073"/>
                    <a:pt x="11642" y="16201"/>
                  </a:cubicBezTo>
                  <a:cubicBezTo>
                    <a:pt x="12037" y="16383"/>
                    <a:pt x="12858" y="16809"/>
                    <a:pt x="13618" y="16809"/>
                  </a:cubicBezTo>
                  <a:cubicBezTo>
                    <a:pt x="13861" y="16809"/>
                    <a:pt x="14073" y="16748"/>
                    <a:pt x="14256" y="16687"/>
                  </a:cubicBezTo>
                  <a:cubicBezTo>
                    <a:pt x="15016" y="16383"/>
                    <a:pt x="16049" y="15745"/>
                    <a:pt x="17235" y="14985"/>
                  </a:cubicBezTo>
                  <a:lnTo>
                    <a:pt x="17235" y="14864"/>
                  </a:lnTo>
                  <a:cubicBezTo>
                    <a:pt x="17235" y="14712"/>
                    <a:pt x="17204" y="14590"/>
                    <a:pt x="17204" y="14438"/>
                  </a:cubicBezTo>
                  <a:cubicBezTo>
                    <a:pt x="15928" y="15228"/>
                    <a:pt x="14894" y="15927"/>
                    <a:pt x="14134" y="16231"/>
                  </a:cubicBezTo>
                  <a:cubicBezTo>
                    <a:pt x="13987" y="16293"/>
                    <a:pt x="13821" y="16318"/>
                    <a:pt x="13647" y="16318"/>
                  </a:cubicBezTo>
                  <a:cubicBezTo>
                    <a:pt x="12961" y="16318"/>
                    <a:pt x="12152" y="15921"/>
                    <a:pt x="11885" y="15775"/>
                  </a:cubicBezTo>
                  <a:cubicBezTo>
                    <a:pt x="8086" y="13708"/>
                    <a:pt x="5320" y="9939"/>
                    <a:pt x="3648" y="7173"/>
                  </a:cubicBezTo>
                  <a:cubicBezTo>
                    <a:pt x="1672" y="3921"/>
                    <a:pt x="639" y="1003"/>
                    <a:pt x="487" y="182"/>
                  </a:cubicBezTo>
                  <a:cubicBezTo>
                    <a:pt x="456" y="61"/>
                    <a:pt x="335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29"/>
            <p:cNvSpPr/>
            <p:nvPr/>
          </p:nvSpPr>
          <p:spPr>
            <a:xfrm>
              <a:off x="2386950" y="2031550"/>
              <a:ext cx="120100" cy="237275"/>
            </a:xfrm>
            <a:custGeom>
              <a:rect b="b" l="l" r="r" t="t"/>
              <a:pathLst>
                <a:path extrusionOk="0" h="9491" w="4804">
                  <a:moveTo>
                    <a:pt x="291" y="0"/>
                  </a:moveTo>
                  <a:cubicBezTo>
                    <a:pt x="255" y="0"/>
                    <a:pt x="218" y="11"/>
                    <a:pt x="183" y="37"/>
                  </a:cubicBezTo>
                  <a:cubicBezTo>
                    <a:pt x="92" y="68"/>
                    <a:pt x="1" y="219"/>
                    <a:pt x="92" y="341"/>
                  </a:cubicBezTo>
                  <a:cubicBezTo>
                    <a:pt x="183" y="615"/>
                    <a:pt x="2858" y="7180"/>
                    <a:pt x="4317" y="9429"/>
                  </a:cubicBezTo>
                  <a:cubicBezTo>
                    <a:pt x="4378" y="9460"/>
                    <a:pt x="4439" y="9490"/>
                    <a:pt x="4530" y="9490"/>
                  </a:cubicBezTo>
                  <a:cubicBezTo>
                    <a:pt x="4560" y="9490"/>
                    <a:pt x="4591" y="9490"/>
                    <a:pt x="4652" y="9460"/>
                  </a:cubicBezTo>
                  <a:cubicBezTo>
                    <a:pt x="4743" y="9369"/>
                    <a:pt x="4804" y="9217"/>
                    <a:pt x="4712" y="9156"/>
                  </a:cubicBezTo>
                  <a:cubicBezTo>
                    <a:pt x="3284" y="6937"/>
                    <a:pt x="548" y="219"/>
                    <a:pt x="487" y="159"/>
                  </a:cubicBezTo>
                  <a:cubicBezTo>
                    <a:pt x="466" y="72"/>
                    <a:pt x="381" y="0"/>
                    <a:pt x="2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29"/>
            <p:cNvSpPr/>
            <p:nvPr/>
          </p:nvSpPr>
          <p:spPr>
            <a:xfrm>
              <a:off x="2401400" y="2055775"/>
              <a:ext cx="51700" cy="42075"/>
            </a:xfrm>
            <a:custGeom>
              <a:rect b="b" l="l" r="r" t="t"/>
              <a:pathLst>
                <a:path extrusionOk="0" h="1683" w="2068">
                  <a:moveTo>
                    <a:pt x="241" y="1"/>
                  </a:moveTo>
                  <a:cubicBezTo>
                    <a:pt x="179" y="1"/>
                    <a:pt x="115" y="30"/>
                    <a:pt x="61" y="102"/>
                  </a:cubicBezTo>
                  <a:cubicBezTo>
                    <a:pt x="1" y="193"/>
                    <a:pt x="1" y="314"/>
                    <a:pt x="92" y="406"/>
                  </a:cubicBezTo>
                  <a:lnTo>
                    <a:pt x="1703" y="1652"/>
                  </a:lnTo>
                  <a:cubicBezTo>
                    <a:pt x="1733" y="1682"/>
                    <a:pt x="1794" y="1682"/>
                    <a:pt x="1824" y="1682"/>
                  </a:cubicBezTo>
                  <a:cubicBezTo>
                    <a:pt x="1885" y="1682"/>
                    <a:pt x="1976" y="1652"/>
                    <a:pt x="2007" y="1621"/>
                  </a:cubicBezTo>
                  <a:cubicBezTo>
                    <a:pt x="2067" y="1500"/>
                    <a:pt x="2067" y="1378"/>
                    <a:pt x="1976" y="1317"/>
                  </a:cubicBezTo>
                  <a:lnTo>
                    <a:pt x="365" y="41"/>
                  </a:lnTo>
                  <a:cubicBezTo>
                    <a:pt x="327" y="16"/>
                    <a:pt x="285" y="1"/>
                    <a:pt x="2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29"/>
            <p:cNvSpPr/>
            <p:nvPr/>
          </p:nvSpPr>
          <p:spPr>
            <a:xfrm>
              <a:off x="2197750" y="1864525"/>
              <a:ext cx="163400" cy="88175"/>
            </a:xfrm>
            <a:custGeom>
              <a:rect b="b" l="l" r="r" t="t"/>
              <a:pathLst>
                <a:path extrusionOk="0" h="3527" w="6536">
                  <a:moveTo>
                    <a:pt x="274" y="1"/>
                  </a:moveTo>
                  <a:cubicBezTo>
                    <a:pt x="152" y="153"/>
                    <a:pt x="92" y="244"/>
                    <a:pt x="0" y="365"/>
                  </a:cubicBezTo>
                  <a:cubicBezTo>
                    <a:pt x="821" y="1004"/>
                    <a:pt x="3101" y="2676"/>
                    <a:pt x="6201" y="3527"/>
                  </a:cubicBezTo>
                  <a:lnTo>
                    <a:pt x="6292" y="3527"/>
                  </a:lnTo>
                  <a:cubicBezTo>
                    <a:pt x="6384" y="3527"/>
                    <a:pt x="6475" y="3435"/>
                    <a:pt x="6505" y="3375"/>
                  </a:cubicBezTo>
                  <a:cubicBezTo>
                    <a:pt x="6536" y="3253"/>
                    <a:pt x="6475" y="3101"/>
                    <a:pt x="6353" y="3101"/>
                  </a:cubicBezTo>
                  <a:cubicBezTo>
                    <a:pt x="3314" y="2280"/>
                    <a:pt x="1034" y="609"/>
                    <a:pt x="27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29"/>
            <p:cNvSpPr/>
            <p:nvPr/>
          </p:nvSpPr>
          <p:spPr>
            <a:xfrm>
              <a:off x="2374800" y="1592500"/>
              <a:ext cx="198350" cy="224075"/>
            </a:xfrm>
            <a:custGeom>
              <a:rect b="b" l="l" r="r" t="t"/>
              <a:pathLst>
                <a:path extrusionOk="0" h="8963" w="7934">
                  <a:moveTo>
                    <a:pt x="2554" y="0"/>
                  </a:moveTo>
                  <a:cubicBezTo>
                    <a:pt x="2463" y="2827"/>
                    <a:pt x="1" y="5745"/>
                    <a:pt x="1" y="5745"/>
                  </a:cubicBezTo>
                  <a:cubicBezTo>
                    <a:pt x="457" y="7021"/>
                    <a:pt x="1703" y="8055"/>
                    <a:pt x="3527" y="8845"/>
                  </a:cubicBezTo>
                  <a:cubicBezTo>
                    <a:pt x="3676" y="8925"/>
                    <a:pt x="3836" y="8962"/>
                    <a:pt x="3995" y="8962"/>
                  </a:cubicBezTo>
                  <a:cubicBezTo>
                    <a:pt x="4319" y="8962"/>
                    <a:pt x="4639" y="8807"/>
                    <a:pt x="4864" y="8541"/>
                  </a:cubicBezTo>
                  <a:cubicBezTo>
                    <a:pt x="5441" y="7873"/>
                    <a:pt x="5989" y="7021"/>
                    <a:pt x="6445" y="6262"/>
                  </a:cubicBezTo>
                  <a:cubicBezTo>
                    <a:pt x="6566" y="6110"/>
                    <a:pt x="6657" y="6018"/>
                    <a:pt x="6718" y="5866"/>
                  </a:cubicBezTo>
                  <a:cubicBezTo>
                    <a:pt x="6840" y="5714"/>
                    <a:pt x="6900" y="5562"/>
                    <a:pt x="6992" y="5410"/>
                  </a:cubicBezTo>
                  <a:cubicBezTo>
                    <a:pt x="7204" y="4985"/>
                    <a:pt x="7417" y="4651"/>
                    <a:pt x="7569" y="4347"/>
                  </a:cubicBezTo>
                  <a:cubicBezTo>
                    <a:pt x="7569" y="4286"/>
                    <a:pt x="7600" y="4286"/>
                    <a:pt x="7600" y="4255"/>
                  </a:cubicBezTo>
                  <a:cubicBezTo>
                    <a:pt x="7812" y="3830"/>
                    <a:pt x="7934" y="3587"/>
                    <a:pt x="7934" y="3587"/>
                  </a:cubicBezTo>
                  <a:lnTo>
                    <a:pt x="2554" y="0"/>
                  </a:ln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29"/>
            <p:cNvSpPr/>
            <p:nvPr/>
          </p:nvSpPr>
          <p:spPr>
            <a:xfrm>
              <a:off x="2516900" y="1675325"/>
              <a:ext cx="47900" cy="72975"/>
            </a:xfrm>
            <a:custGeom>
              <a:rect b="b" l="l" r="r" t="t"/>
              <a:pathLst>
                <a:path extrusionOk="0" h="2919" w="1916">
                  <a:moveTo>
                    <a:pt x="1" y="0"/>
                  </a:moveTo>
                  <a:cubicBezTo>
                    <a:pt x="1" y="31"/>
                    <a:pt x="213" y="1824"/>
                    <a:pt x="761" y="2918"/>
                  </a:cubicBezTo>
                  <a:cubicBezTo>
                    <a:pt x="882" y="2766"/>
                    <a:pt x="973" y="2645"/>
                    <a:pt x="1034" y="2493"/>
                  </a:cubicBezTo>
                  <a:cubicBezTo>
                    <a:pt x="1156" y="2341"/>
                    <a:pt x="1216" y="2189"/>
                    <a:pt x="1308" y="2037"/>
                  </a:cubicBezTo>
                  <a:cubicBezTo>
                    <a:pt x="1520" y="1611"/>
                    <a:pt x="1733" y="1277"/>
                    <a:pt x="1885" y="973"/>
                  </a:cubicBezTo>
                  <a:cubicBezTo>
                    <a:pt x="1885" y="942"/>
                    <a:pt x="1916" y="942"/>
                    <a:pt x="1916" y="912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29"/>
            <p:cNvSpPr/>
            <p:nvPr/>
          </p:nvSpPr>
          <p:spPr>
            <a:xfrm>
              <a:off x="2342125" y="1430250"/>
              <a:ext cx="356425" cy="303325"/>
            </a:xfrm>
            <a:custGeom>
              <a:rect b="b" l="l" r="r" t="t"/>
              <a:pathLst>
                <a:path extrusionOk="0" h="12133" w="14257">
                  <a:moveTo>
                    <a:pt x="5045" y="1"/>
                  </a:moveTo>
                  <a:cubicBezTo>
                    <a:pt x="4736" y="1"/>
                    <a:pt x="4449" y="24"/>
                    <a:pt x="4195" y="77"/>
                  </a:cubicBezTo>
                  <a:cubicBezTo>
                    <a:pt x="1672" y="563"/>
                    <a:pt x="1" y="4332"/>
                    <a:pt x="2159" y="6520"/>
                  </a:cubicBezTo>
                  <a:cubicBezTo>
                    <a:pt x="4347" y="8739"/>
                    <a:pt x="10001" y="11961"/>
                    <a:pt x="11277" y="12113"/>
                  </a:cubicBezTo>
                  <a:cubicBezTo>
                    <a:pt x="11353" y="12126"/>
                    <a:pt x="11426" y="12132"/>
                    <a:pt x="11496" y="12132"/>
                  </a:cubicBezTo>
                  <a:cubicBezTo>
                    <a:pt x="12111" y="12132"/>
                    <a:pt x="12549" y="11647"/>
                    <a:pt x="12767" y="10502"/>
                  </a:cubicBezTo>
                  <a:cubicBezTo>
                    <a:pt x="12828" y="10320"/>
                    <a:pt x="12858" y="10138"/>
                    <a:pt x="12888" y="9894"/>
                  </a:cubicBezTo>
                  <a:lnTo>
                    <a:pt x="13101" y="8618"/>
                  </a:lnTo>
                  <a:cubicBezTo>
                    <a:pt x="13101" y="8466"/>
                    <a:pt x="13162" y="8314"/>
                    <a:pt x="13162" y="8162"/>
                  </a:cubicBezTo>
                  <a:cubicBezTo>
                    <a:pt x="13496" y="8101"/>
                    <a:pt x="14256" y="7949"/>
                    <a:pt x="14135" y="7706"/>
                  </a:cubicBezTo>
                  <a:cubicBezTo>
                    <a:pt x="13983" y="7432"/>
                    <a:pt x="13223" y="6065"/>
                    <a:pt x="13192" y="6034"/>
                  </a:cubicBezTo>
                  <a:cubicBezTo>
                    <a:pt x="13162" y="5031"/>
                    <a:pt x="13040" y="4089"/>
                    <a:pt x="12858" y="3268"/>
                  </a:cubicBezTo>
                  <a:cubicBezTo>
                    <a:pt x="12615" y="2387"/>
                    <a:pt x="11977" y="1657"/>
                    <a:pt x="11095" y="1353"/>
                  </a:cubicBezTo>
                  <a:cubicBezTo>
                    <a:pt x="9560" y="833"/>
                    <a:pt x="6889" y="1"/>
                    <a:pt x="504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29"/>
            <p:cNvSpPr/>
            <p:nvPr/>
          </p:nvSpPr>
          <p:spPr>
            <a:xfrm>
              <a:off x="2624800" y="1649775"/>
              <a:ext cx="35000" cy="19500"/>
            </a:xfrm>
            <a:custGeom>
              <a:rect b="b" l="l" r="r" t="t"/>
              <a:pathLst>
                <a:path extrusionOk="0" h="780" w="1400">
                  <a:moveTo>
                    <a:pt x="136" y="1"/>
                  </a:moveTo>
                  <a:cubicBezTo>
                    <a:pt x="110" y="1"/>
                    <a:pt x="84" y="8"/>
                    <a:pt x="62" y="19"/>
                  </a:cubicBezTo>
                  <a:cubicBezTo>
                    <a:pt x="1" y="80"/>
                    <a:pt x="1" y="141"/>
                    <a:pt x="31" y="232"/>
                  </a:cubicBezTo>
                  <a:cubicBezTo>
                    <a:pt x="62" y="232"/>
                    <a:pt x="457" y="779"/>
                    <a:pt x="1095" y="779"/>
                  </a:cubicBezTo>
                  <a:lnTo>
                    <a:pt x="1277" y="779"/>
                  </a:lnTo>
                  <a:cubicBezTo>
                    <a:pt x="1369" y="779"/>
                    <a:pt x="1399" y="718"/>
                    <a:pt x="1399" y="627"/>
                  </a:cubicBezTo>
                  <a:cubicBezTo>
                    <a:pt x="1399" y="566"/>
                    <a:pt x="1308" y="536"/>
                    <a:pt x="1247" y="536"/>
                  </a:cubicBezTo>
                  <a:cubicBezTo>
                    <a:pt x="1198" y="543"/>
                    <a:pt x="1150" y="547"/>
                    <a:pt x="1104" y="547"/>
                  </a:cubicBezTo>
                  <a:cubicBezTo>
                    <a:pt x="578" y="547"/>
                    <a:pt x="244" y="108"/>
                    <a:pt x="244" y="80"/>
                  </a:cubicBezTo>
                  <a:cubicBezTo>
                    <a:pt x="225" y="22"/>
                    <a:pt x="181" y="1"/>
                    <a:pt x="13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p29"/>
            <p:cNvSpPr/>
            <p:nvPr/>
          </p:nvSpPr>
          <p:spPr>
            <a:xfrm>
              <a:off x="2571625" y="1604675"/>
              <a:ext cx="57775" cy="30375"/>
            </a:xfrm>
            <a:custGeom>
              <a:rect b="b" l="l" r="r" t="t"/>
              <a:pathLst>
                <a:path extrusionOk="0" h="1215" w="2311">
                  <a:moveTo>
                    <a:pt x="809" y="1"/>
                  </a:moveTo>
                  <a:cubicBezTo>
                    <a:pt x="411" y="1"/>
                    <a:pt x="105" y="142"/>
                    <a:pt x="61" y="364"/>
                  </a:cubicBezTo>
                  <a:cubicBezTo>
                    <a:pt x="0" y="638"/>
                    <a:pt x="395" y="1002"/>
                    <a:pt x="1003" y="1154"/>
                  </a:cubicBezTo>
                  <a:cubicBezTo>
                    <a:pt x="1166" y="1195"/>
                    <a:pt x="1325" y="1214"/>
                    <a:pt x="1471" y="1214"/>
                  </a:cubicBezTo>
                  <a:cubicBezTo>
                    <a:pt x="1869" y="1214"/>
                    <a:pt x="2175" y="1073"/>
                    <a:pt x="2219" y="850"/>
                  </a:cubicBezTo>
                  <a:cubicBezTo>
                    <a:pt x="2310" y="547"/>
                    <a:pt x="1885" y="212"/>
                    <a:pt x="1277" y="60"/>
                  </a:cubicBezTo>
                  <a:cubicBezTo>
                    <a:pt x="1114" y="19"/>
                    <a:pt x="955" y="1"/>
                    <a:pt x="809" y="1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p29"/>
            <p:cNvSpPr/>
            <p:nvPr/>
          </p:nvSpPr>
          <p:spPr>
            <a:xfrm>
              <a:off x="2637725" y="1560275"/>
              <a:ext cx="14475" cy="23125"/>
            </a:xfrm>
            <a:custGeom>
              <a:rect b="b" l="l" r="r" t="t"/>
              <a:pathLst>
                <a:path extrusionOk="0" h="925" w="579">
                  <a:moveTo>
                    <a:pt x="280" y="1"/>
                  </a:moveTo>
                  <a:cubicBezTo>
                    <a:pt x="259" y="1"/>
                    <a:pt x="237" y="5"/>
                    <a:pt x="213" y="12"/>
                  </a:cubicBezTo>
                  <a:cubicBezTo>
                    <a:pt x="122" y="43"/>
                    <a:pt x="1" y="225"/>
                    <a:pt x="31" y="499"/>
                  </a:cubicBezTo>
                  <a:cubicBezTo>
                    <a:pt x="92" y="712"/>
                    <a:pt x="183" y="924"/>
                    <a:pt x="335" y="924"/>
                  </a:cubicBezTo>
                  <a:cubicBezTo>
                    <a:pt x="457" y="864"/>
                    <a:pt x="578" y="681"/>
                    <a:pt x="517" y="408"/>
                  </a:cubicBezTo>
                  <a:cubicBezTo>
                    <a:pt x="491" y="170"/>
                    <a:pt x="418" y="1"/>
                    <a:pt x="2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29"/>
            <p:cNvSpPr/>
            <p:nvPr/>
          </p:nvSpPr>
          <p:spPr>
            <a:xfrm>
              <a:off x="2610375" y="1530050"/>
              <a:ext cx="49425" cy="29525"/>
            </a:xfrm>
            <a:custGeom>
              <a:rect b="b" l="l" r="r" t="t"/>
              <a:pathLst>
                <a:path extrusionOk="0" h="1181" w="1977">
                  <a:moveTo>
                    <a:pt x="1371" y="0"/>
                  </a:moveTo>
                  <a:cubicBezTo>
                    <a:pt x="710" y="0"/>
                    <a:pt x="238" y="498"/>
                    <a:pt x="61" y="826"/>
                  </a:cubicBezTo>
                  <a:cubicBezTo>
                    <a:pt x="0" y="948"/>
                    <a:pt x="31" y="1069"/>
                    <a:pt x="152" y="1130"/>
                  </a:cubicBezTo>
                  <a:cubicBezTo>
                    <a:pt x="152" y="1161"/>
                    <a:pt x="183" y="1161"/>
                    <a:pt x="213" y="1161"/>
                  </a:cubicBezTo>
                  <a:cubicBezTo>
                    <a:pt x="234" y="1174"/>
                    <a:pt x="253" y="1180"/>
                    <a:pt x="271" y="1180"/>
                  </a:cubicBezTo>
                  <a:cubicBezTo>
                    <a:pt x="333" y="1180"/>
                    <a:pt x="386" y="1110"/>
                    <a:pt x="456" y="1039"/>
                  </a:cubicBezTo>
                  <a:cubicBezTo>
                    <a:pt x="482" y="1013"/>
                    <a:pt x="780" y="444"/>
                    <a:pt x="1368" y="444"/>
                  </a:cubicBezTo>
                  <a:cubicBezTo>
                    <a:pt x="1462" y="444"/>
                    <a:pt x="1563" y="459"/>
                    <a:pt x="1672" y="492"/>
                  </a:cubicBezTo>
                  <a:cubicBezTo>
                    <a:pt x="1688" y="496"/>
                    <a:pt x="1704" y="498"/>
                    <a:pt x="1719" y="498"/>
                  </a:cubicBezTo>
                  <a:cubicBezTo>
                    <a:pt x="1818" y="498"/>
                    <a:pt x="1893" y="419"/>
                    <a:pt x="1946" y="340"/>
                  </a:cubicBezTo>
                  <a:cubicBezTo>
                    <a:pt x="1976" y="218"/>
                    <a:pt x="1885" y="97"/>
                    <a:pt x="1794" y="66"/>
                  </a:cubicBezTo>
                  <a:cubicBezTo>
                    <a:pt x="1646" y="21"/>
                    <a:pt x="1505" y="0"/>
                    <a:pt x="13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29"/>
            <p:cNvSpPr/>
            <p:nvPr/>
          </p:nvSpPr>
          <p:spPr>
            <a:xfrm>
              <a:off x="2501700" y="1548125"/>
              <a:ext cx="33475" cy="48950"/>
            </a:xfrm>
            <a:custGeom>
              <a:rect b="b" l="l" r="r" t="t"/>
              <a:pathLst>
                <a:path extrusionOk="0" h="1958" w="1339">
                  <a:moveTo>
                    <a:pt x="169" y="0"/>
                  </a:moveTo>
                  <a:cubicBezTo>
                    <a:pt x="123" y="0"/>
                    <a:pt x="78" y="23"/>
                    <a:pt x="62" y="73"/>
                  </a:cubicBezTo>
                  <a:cubicBezTo>
                    <a:pt x="1" y="134"/>
                    <a:pt x="1" y="255"/>
                    <a:pt x="92" y="286"/>
                  </a:cubicBezTo>
                  <a:cubicBezTo>
                    <a:pt x="92" y="286"/>
                    <a:pt x="852" y="833"/>
                    <a:pt x="1004" y="1836"/>
                  </a:cubicBezTo>
                  <a:cubicBezTo>
                    <a:pt x="1034" y="1927"/>
                    <a:pt x="1065" y="1957"/>
                    <a:pt x="1156" y="1957"/>
                  </a:cubicBezTo>
                  <a:cubicBezTo>
                    <a:pt x="1277" y="1957"/>
                    <a:pt x="1338" y="1897"/>
                    <a:pt x="1308" y="1805"/>
                  </a:cubicBezTo>
                  <a:cubicBezTo>
                    <a:pt x="1156" y="681"/>
                    <a:pt x="305" y="73"/>
                    <a:pt x="274" y="43"/>
                  </a:cubicBezTo>
                  <a:cubicBezTo>
                    <a:pt x="247" y="15"/>
                    <a:pt x="207" y="0"/>
                    <a:pt x="169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" name="Google Shape;712;p29"/>
            <p:cNvSpPr/>
            <p:nvPr/>
          </p:nvSpPr>
          <p:spPr>
            <a:xfrm>
              <a:off x="2497900" y="1567400"/>
              <a:ext cx="29675" cy="12200"/>
            </a:xfrm>
            <a:custGeom>
              <a:rect b="b" l="l" r="r" t="t"/>
              <a:pathLst>
                <a:path extrusionOk="0" h="488" w="1187">
                  <a:moveTo>
                    <a:pt x="813" y="0"/>
                  </a:moveTo>
                  <a:cubicBezTo>
                    <a:pt x="477" y="0"/>
                    <a:pt x="147" y="183"/>
                    <a:pt x="122" y="183"/>
                  </a:cubicBezTo>
                  <a:cubicBezTo>
                    <a:pt x="31" y="214"/>
                    <a:pt x="1" y="275"/>
                    <a:pt x="31" y="366"/>
                  </a:cubicBezTo>
                  <a:cubicBezTo>
                    <a:pt x="31" y="396"/>
                    <a:pt x="122" y="427"/>
                    <a:pt x="153" y="427"/>
                  </a:cubicBezTo>
                  <a:cubicBezTo>
                    <a:pt x="214" y="427"/>
                    <a:pt x="214" y="427"/>
                    <a:pt x="244" y="487"/>
                  </a:cubicBezTo>
                  <a:cubicBezTo>
                    <a:pt x="343" y="413"/>
                    <a:pt x="602" y="319"/>
                    <a:pt x="827" y="319"/>
                  </a:cubicBezTo>
                  <a:cubicBezTo>
                    <a:pt x="878" y="319"/>
                    <a:pt x="928" y="324"/>
                    <a:pt x="973" y="335"/>
                  </a:cubicBezTo>
                  <a:cubicBezTo>
                    <a:pt x="982" y="340"/>
                    <a:pt x="991" y="341"/>
                    <a:pt x="1001" y="341"/>
                  </a:cubicBezTo>
                  <a:cubicBezTo>
                    <a:pt x="1065" y="341"/>
                    <a:pt x="1156" y="266"/>
                    <a:pt x="1156" y="214"/>
                  </a:cubicBezTo>
                  <a:cubicBezTo>
                    <a:pt x="1186" y="123"/>
                    <a:pt x="1095" y="31"/>
                    <a:pt x="1034" y="31"/>
                  </a:cubicBezTo>
                  <a:cubicBezTo>
                    <a:pt x="962" y="9"/>
                    <a:pt x="888" y="0"/>
                    <a:pt x="813" y="0"/>
                  </a:cubicBezTo>
                  <a:close/>
                </a:path>
              </a:pathLst>
            </a:custGeom>
            <a:solidFill>
              <a:srgbClr val="5B0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p29"/>
            <p:cNvSpPr/>
            <p:nvPr/>
          </p:nvSpPr>
          <p:spPr>
            <a:xfrm>
              <a:off x="2295025" y="1377975"/>
              <a:ext cx="372375" cy="350900"/>
            </a:xfrm>
            <a:custGeom>
              <a:rect b="b" l="l" r="r" t="t"/>
              <a:pathLst>
                <a:path extrusionOk="0" h="14036" w="14895">
                  <a:moveTo>
                    <a:pt x="6132" y="1"/>
                  </a:moveTo>
                  <a:cubicBezTo>
                    <a:pt x="1583" y="1"/>
                    <a:pt x="720" y="3886"/>
                    <a:pt x="365" y="7031"/>
                  </a:cubicBezTo>
                  <a:cubicBezTo>
                    <a:pt x="365" y="7031"/>
                    <a:pt x="0" y="8581"/>
                    <a:pt x="1398" y="10526"/>
                  </a:cubicBezTo>
                  <a:cubicBezTo>
                    <a:pt x="2432" y="11925"/>
                    <a:pt x="3526" y="12715"/>
                    <a:pt x="5046" y="13596"/>
                  </a:cubicBezTo>
                  <a:cubicBezTo>
                    <a:pt x="5076" y="13596"/>
                    <a:pt x="5076" y="13627"/>
                    <a:pt x="5107" y="13627"/>
                  </a:cubicBezTo>
                  <a:cubicBezTo>
                    <a:pt x="5609" y="13907"/>
                    <a:pt x="6136" y="14036"/>
                    <a:pt x="6648" y="14036"/>
                  </a:cubicBezTo>
                  <a:cubicBezTo>
                    <a:pt x="8245" y="14036"/>
                    <a:pt x="9695" y="12792"/>
                    <a:pt x="9788" y="11043"/>
                  </a:cubicBezTo>
                  <a:cubicBezTo>
                    <a:pt x="9845" y="10324"/>
                    <a:pt x="9685" y="9822"/>
                    <a:pt x="9667" y="9822"/>
                  </a:cubicBezTo>
                  <a:cubicBezTo>
                    <a:pt x="9666" y="9822"/>
                    <a:pt x="9666" y="9824"/>
                    <a:pt x="9666" y="9827"/>
                  </a:cubicBezTo>
                  <a:cubicBezTo>
                    <a:pt x="9562" y="9853"/>
                    <a:pt x="9457" y="9865"/>
                    <a:pt x="9351" y="9865"/>
                  </a:cubicBezTo>
                  <a:cubicBezTo>
                    <a:pt x="7815" y="9865"/>
                    <a:pt x="6177" y="7321"/>
                    <a:pt x="7599" y="6241"/>
                  </a:cubicBezTo>
                  <a:cubicBezTo>
                    <a:pt x="7970" y="5944"/>
                    <a:pt x="8319" y="5832"/>
                    <a:pt x="8635" y="5832"/>
                  </a:cubicBezTo>
                  <a:cubicBezTo>
                    <a:pt x="9614" y="5832"/>
                    <a:pt x="10274" y="6909"/>
                    <a:pt x="10274" y="6909"/>
                  </a:cubicBezTo>
                  <a:cubicBezTo>
                    <a:pt x="11794" y="6909"/>
                    <a:pt x="13709" y="5238"/>
                    <a:pt x="14590" y="4417"/>
                  </a:cubicBezTo>
                  <a:cubicBezTo>
                    <a:pt x="14894" y="4143"/>
                    <a:pt x="14894" y="3657"/>
                    <a:pt x="14590" y="3383"/>
                  </a:cubicBezTo>
                  <a:cubicBezTo>
                    <a:pt x="13830" y="2654"/>
                    <a:pt x="12979" y="1529"/>
                    <a:pt x="9301" y="496"/>
                  </a:cubicBezTo>
                  <a:cubicBezTo>
                    <a:pt x="8083" y="154"/>
                    <a:pt x="7035" y="1"/>
                    <a:pt x="6132" y="1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29"/>
            <p:cNvSpPr/>
            <p:nvPr/>
          </p:nvSpPr>
          <p:spPr>
            <a:xfrm>
              <a:off x="2535150" y="1529175"/>
              <a:ext cx="45600" cy="181875"/>
            </a:xfrm>
            <a:custGeom>
              <a:rect b="b" l="l" r="r" t="t"/>
              <a:pathLst>
                <a:path extrusionOk="0" h="7275" w="1824">
                  <a:moveTo>
                    <a:pt x="1214" y="0"/>
                  </a:moveTo>
                  <a:cubicBezTo>
                    <a:pt x="1061" y="0"/>
                    <a:pt x="892" y="101"/>
                    <a:pt x="730" y="405"/>
                  </a:cubicBezTo>
                  <a:cubicBezTo>
                    <a:pt x="243" y="1317"/>
                    <a:pt x="0" y="2807"/>
                    <a:pt x="821" y="4478"/>
                  </a:cubicBezTo>
                  <a:cubicBezTo>
                    <a:pt x="1368" y="5573"/>
                    <a:pt x="1064" y="7275"/>
                    <a:pt x="1064" y="7275"/>
                  </a:cubicBezTo>
                  <a:cubicBezTo>
                    <a:pt x="1824" y="6272"/>
                    <a:pt x="1520" y="4934"/>
                    <a:pt x="1034" y="3567"/>
                  </a:cubicBezTo>
                  <a:cubicBezTo>
                    <a:pt x="335" y="1743"/>
                    <a:pt x="1763" y="405"/>
                    <a:pt x="1763" y="405"/>
                  </a:cubicBezTo>
                  <a:cubicBezTo>
                    <a:pt x="1763" y="405"/>
                    <a:pt x="1520" y="0"/>
                    <a:pt x="1214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29"/>
            <p:cNvSpPr/>
            <p:nvPr/>
          </p:nvSpPr>
          <p:spPr>
            <a:xfrm>
              <a:off x="2221125" y="1324500"/>
              <a:ext cx="225125" cy="196325"/>
            </a:xfrm>
            <a:custGeom>
              <a:rect b="b" l="l" r="r" t="t"/>
              <a:pathLst>
                <a:path extrusionOk="0" h="7853" w="9005">
                  <a:moveTo>
                    <a:pt x="5740" y="0"/>
                  </a:moveTo>
                  <a:cubicBezTo>
                    <a:pt x="5451" y="0"/>
                    <a:pt x="5132" y="36"/>
                    <a:pt x="4780" y="112"/>
                  </a:cubicBezTo>
                  <a:cubicBezTo>
                    <a:pt x="1" y="1126"/>
                    <a:pt x="107" y="7853"/>
                    <a:pt x="3547" y="7853"/>
                  </a:cubicBezTo>
                  <a:cubicBezTo>
                    <a:pt x="3717" y="7853"/>
                    <a:pt x="3895" y="7836"/>
                    <a:pt x="4081" y="7802"/>
                  </a:cubicBezTo>
                  <a:cubicBezTo>
                    <a:pt x="4354" y="7772"/>
                    <a:pt x="4597" y="7681"/>
                    <a:pt x="4810" y="7650"/>
                  </a:cubicBezTo>
                  <a:cubicBezTo>
                    <a:pt x="7394" y="7073"/>
                    <a:pt x="9005" y="4459"/>
                    <a:pt x="8245" y="1936"/>
                  </a:cubicBezTo>
                  <a:cubicBezTo>
                    <a:pt x="7891" y="873"/>
                    <a:pt x="7179" y="0"/>
                    <a:pt x="5740" y="0"/>
                  </a:cubicBezTo>
                  <a:close/>
                </a:path>
              </a:pathLst>
            </a:custGeom>
            <a:solidFill>
              <a:srgbClr val="11212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p29"/>
            <p:cNvSpPr/>
            <p:nvPr/>
          </p:nvSpPr>
          <p:spPr>
            <a:xfrm>
              <a:off x="2497150" y="1603900"/>
              <a:ext cx="25100" cy="25100"/>
            </a:xfrm>
            <a:custGeom>
              <a:rect b="b" l="l" r="r" t="t"/>
              <a:pathLst>
                <a:path extrusionOk="0" h="1004" w="1004">
                  <a:moveTo>
                    <a:pt x="487" y="0"/>
                  </a:moveTo>
                  <a:cubicBezTo>
                    <a:pt x="213" y="0"/>
                    <a:pt x="0" y="243"/>
                    <a:pt x="0" y="486"/>
                  </a:cubicBezTo>
                  <a:cubicBezTo>
                    <a:pt x="0" y="760"/>
                    <a:pt x="213" y="1003"/>
                    <a:pt x="487" y="1003"/>
                  </a:cubicBezTo>
                  <a:cubicBezTo>
                    <a:pt x="760" y="1003"/>
                    <a:pt x="1003" y="760"/>
                    <a:pt x="1003" y="486"/>
                  </a:cubicBezTo>
                  <a:cubicBezTo>
                    <a:pt x="1003" y="243"/>
                    <a:pt x="760" y="0"/>
                    <a:pt x="48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p29"/>
            <p:cNvSpPr/>
            <p:nvPr/>
          </p:nvSpPr>
          <p:spPr>
            <a:xfrm>
              <a:off x="2181025" y="1864975"/>
              <a:ext cx="864025" cy="647525"/>
            </a:xfrm>
            <a:custGeom>
              <a:rect b="b" l="l" r="r" t="t"/>
              <a:pathLst>
                <a:path extrusionOk="0" h="25901" w="34561">
                  <a:moveTo>
                    <a:pt x="3767" y="0"/>
                  </a:moveTo>
                  <a:cubicBezTo>
                    <a:pt x="3588" y="0"/>
                    <a:pt x="3406" y="14"/>
                    <a:pt x="3223" y="43"/>
                  </a:cubicBezTo>
                  <a:cubicBezTo>
                    <a:pt x="1277" y="317"/>
                    <a:pt x="1" y="2110"/>
                    <a:pt x="274" y="3995"/>
                  </a:cubicBezTo>
                  <a:lnTo>
                    <a:pt x="305" y="4238"/>
                  </a:lnTo>
                  <a:lnTo>
                    <a:pt x="335" y="4420"/>
                  </a:lnTo>
                  <a:lnTo>
                    <a:pt x="426" y="4785"/>
                  </a:lnTo>
                  <a:cubicBezTo>
                    <a:pt x="457" y="5059"/>
                    <a:pt x="487" y="5302"/>
                    <a:pt x="578" y="5545"/>
                  </a:cubicBezTo>
                  <a:cubicBezTo>
                    <a:pt x="669" y="6062"/>
                    <a:pt x="761" y="6548"/>
                    <a:pt x="882" y="7034"/>
                  </a:cubicBezTo>
                  <a:cubicBezTo>
                    <a:pt x="1095" y="8038"/>
                    <a:pt x="1369" y="8980"/>
                    <a:pt x="1673" y="9922"/>
                  </a:cubicBezTo>
                  <a:cubicBezTo>
                    <a:pt x="2250" y="11837"/>
                    <a:pt x="2949" y="13721"/>
                    <a:pt x="3861" y="15576"/>
                  </a:cubicBezTo>
                  <a:cubicBezTo>
                    <a:pt x="4773" y="17460"/>
                    <a:pt x="5837" y="19223"/>
                    <a:pt x="7205" y="20956"/>
                  </a:cubicBezTo>
                  <a:cubicBezTo>
                    <a:pt x="7569" y="21351"/>
                    <a:pt x="7934" y="21776"/>
                    <a:pt x="8329" y="22202"/>
                  </a:cubicBezTo>
                  <a:cubicBezTo>
                    <a:pt x="8694" y="22627"/>
                    <a:pt x="9119" y="22992"/>
                    <a:pt x="9515" y="23387"/>
                  </a:cubicBezTo>
                  <a:cubicBezTo>
                    <a:pt x="9940" y="23752"/>
                    <a:pt x="10396" y="24086"/>
                    <a:pt x="10852" y="24451"/>
                  </a:cubicBezTo>
                  <a:cubicBezTo>
                    <a:pt x="11308" y="24785"/>
                    <a:pt x="11794" y="25089"/>
                    <a:pt x="12311" y="25393"/>
                  </a:cubicBezTo>
                  <a:lnTo>
                    <a:pt x="12615" y="25545"/>
                  </a:lnTo>
                  <a:cubicBezTo>
                    <a:pt x="13067" y="25785"/>
                    <a:pt x="13564" y="25901"/>
                    <a:pt x="14059" y="25901"/>
                  </a:cubicBezTo>
                  <a:cubicBezTo>
                    <a:pt x="14630" y="25901"/>
                    <a:pt x="15197" y="25747"/>
                    <a:pt x="15685" y="25454"/>
                  </a:cubicBezTo>
                  <a:cubicBezTo>
                    <a:pt x="17174" y="24542"/>
                    <a:pt x="18664" y="23600"/>
                    <a:pt x="20123" y="22688"/>
                  </a:cubicBezTo>
                  <a:cubicBezTo>
                    <a:pt x="21612" y="21746"/>
                    <a:pt x="23101" y="20834"/>
                    <a:pt x="24560" y="19892"/>
                  </a:cubicBezTo>
                  <a:cubicBezTo>
                    <a:pt x="27539" y="17977"/>
                    <a:pt x="30457" y="16092"/>
                    <a:pt x="33375" y="14117"/>
                  </a:cubicBezTo>
                  <a:cubicBezTo>
                    <a:pt x="34287" y="13509"/>
                    <a:pt x="34561" y="12202"/>
                    <a:pt x="33922" y="11290"/>
                  </a:cubicBezTo>
                  <a:cubicBezTo>
                    <a:pt x="33527" y="10728"/>
                    <a:pt x="32889" y="10422"/>
                    <a:pt x="32243" y="10422"/>
                  </a:cubicBezTo>
                  <a:cubicBezTo>
                    <a:pt x="31946" y="10422"/>
                    <a:pt x="31647" y="10487"/>
                    <a:pt x="31369" y="10621"/>
                  </a:cubicBezTo>
                  <a:cubicBezTo>
                    <a:pt x="28269" y="12141"/>
                    <a:pt x="25138" y="13570"/>
                    <a:pt x="21946" y="15029"/>
                  </a:cubicBezTo>
                  <a:cubicBezTo>
                    <a:pt x="20366" y="15728"/>
                    <a:pt x="18785" y="16457"/>
                    <a:pt x="17205" y="17156"/>
                  </a:cubicBezTo>
                  <a:cubicBezTo>
                    <a:pt x="16282" y="17557"/>
                    <a:pt x="15368" y="17957"/>
                    <a:pt x="14465" y="18352"/>
                  </a:cubicBezTo>
                  <a:lnTo>
                    <a:pt x="14465" y="18352"/>
                  </a:lnTo>
                  <a:cubicBezTo>
                    <a:pt x="13815" y="17818"/>
                    <a:pt x="13209" y="17196"/>
                    <a:pt x="12645" y="16487"/>
                  </a:cubicBezTo>
                  <a:cubicBezTo>
                    <a:pt x="11703" y="15332"/>
                    <a:pt x="10852" y="13965"/>
                    <a:pt x="10123" y="12506"/>
                  </a:cubicBezTo>
                  <a:cubicBezTo>
                    <a:pt x="9423" y="11016"/>
                    <a:pt x="8816" y="9466"/>
                    <a:pt x="8299" y="7886"/>
                  </a:cubicBezTo>
                  <a:cubicBezTo>
                    <a:pt x="8086" y="7065"/>
                    <a:pt x="7843" y="6244"/>
                    <a:pt x="7660" y="5454"/>
                  </a:cubicBezTo>
                  <a:cubicBezTo>
                    <a:pt x="7539" y="5028"/>
                    <a:pt x="7478" y="4603"/>
                    <a:pt x="7387" y="4238"/>
                  </a:cubicBezTo>
                  <a:cubicBezTo>
                    <a:pt x="7357" y="4025"/>
                    <a:pt x="7326" y="3813"/>
                    <a:pt x="7296" y="3630"/>
                  </a:cubicBezTo>
                  <a:lnTo>
                    <a:pt x="7265" y="3326"/>
                  </a:lnTo>
                  <a:lnTo>
                    <a:pt x="7205" y="3083"/>
                  </a:lnTo>
                  <a:lnTo>
                    <a:pt x="7205" y="2961"/>
                  </a:lnTo>
                  <a:cubicBezTo>
                    <a:pt x="6930" y="1257"/>
                    <a:pt x="5462" y="0"/>
                    <a:pt x="37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29"/>
            <p:cNvSpPr/>
            <p:nvPr/>
          </p:nvSpPr>
          <p:spPr>
            <a:xfrm>
              <a:off x="2947000" y="1993475"/>
              <a:ext cx="254600" cy="220625"/>
            </a:xfrm>
            <a:custGeom>
              <a:rect b="b" l="l" r="r" t="t"/>
              <a:pathLst>
                <a:path extrusionOk="0" h="8825" w="10184">
                  <a:moveTo>
                    <a:pt x="8105" y="1"/>
                  </a:moveTo>
                  <a:cubicBezTo>
                    <a:pt x="8083" y="1"/>
                    <a:pt x="8056" y="4"/>
                    <a:pt x="8025" y="10"/>
                  </a:cubicBezTo>
                  <a:cubicBezTo>
                    <a:pt x="6992" y="192"/>
                    <a:pt x="4195" y="2898"/>
                    <a:pt x="3314" y="3232"/>
                  </a:cubicBezTo>
                  <a:cubicBezTo>
                    <a:pt x="3128" y="3305"/>
                    <a:pt x="2992" y="3340"/>
                    <a:pt x="2891" y="3340"/>
                  </a:cubicBezTo>
                  <a:cubicBezTo>
                    <a:pt x="2528" y="3340"/>
                    <a:pt x="2619" y="2885"/>
                    <a:pt x="2523" y="2077"/>
                  </a:cubicBezTo>
                  <a:cubicBezTo>
                    <a:pt x="2439" y="1379"/>
                    <a:pt x="2340" y="652"/>
                    <a:pt x="2113" y="652"/>
                  </a:cubicBezTo>
                  <a:cubicBezTo>
                    <a:pt x="2014" y="652"/>
                    <a:pt x="1891" y="792"/>
                    <a:pt x="1733" y="1135"/>
                  </a:cubicBezTo>
                  <a:cubicBezTo>
                    <a:pt x="1095" y="2502"/>
                    <a:pt x="1308" y="3050"/>
                    <a:pt x="700" y="4964"/>
                  </a:cubicBezTo>
                  <a:cubicBezTo>
                    <a:pt x="1" y="7062"/>
                    <a:pt x="1764" y="8703"/>
                    <a:pt x="2402" y="8825"/>
                  </a:cubicBezTo>
                  <a:cubicBezTo>
                    <a:pt x="5533" y="8430"/>
                    <a:pt x="9484" y="5481"/>
                    <a:pt x="9514" y="4934"/>
                  </a:cubicBezTo>
                  <a:cubicBezTo>
                    <a:pt x="9514" y="4860"/>
                    <a:pt x="9444" y="4829"/>
                    <a:pt x="9327" y="4829"/>
                  </a:cubicBezTo>
                  <a:cubicBezTo>
                    <a:pt x="8777" y="4829"/>
                    <a:pt x="7204" y="5512"/>
                    <a:pt x="7204" y="5512"/>
                  </a:cubicBezTo>
                  <a:cubicBezTo>
                    <a:pt x="7204" y="5512"/>
                    <a:pt x="10183" y="3384"/>
                    <a:pt x="9879" y="2928"/>
                  </a:cubicBezTo>
                  <a:cubicBezTo>
                    <a:pt x="9869" y="2911"/>
                    <a:pt x="9844" y="2903"/>
                    <a:pt x="9806" y="2903"/>
                  </a:cubicBezTo>
                  <a:cubicBezTo>
                    <a:pt x="9294" y="2903"/>
                    <a:pt x="6475" y="4326"/>
                    <a:pt x="6475" y="4326"/>
                  </a:cubicBezTo>
                  <a:cubicBezTo>
                    <a:pt x="6475" y="4326"/>
                    <a:pt x="10031" y="1560"/>
                    <a:pt x="9423" y="1165"/>
                  </a:cubicBezTo>
                  <a:cubicBezTo>
                    <a:pt x="9394" y="1147"/>
                    <a:pt x="9355" y="1138"/>
                    <a:pt x="9306" y="1138"/>
                  </a:cubicBezTo>
                  <a:cubicBezTo>
                    <a:pt x="8533" y="1138"/>
                    <a:pt x="5441" y="3262"/>
                    <a:pt x="5441" y="3262"/>
                  </a:cubicBezTo>
                  <a:cubicBezTo>
                    <a:pt x="5441" y="3262"/>
                    <a:pt x="8846" y="1"/>
                    <a:pt x="8105" y="1"/>
                  </a:cubicBezTo>
                  <a:close/>
                </a:path>
              </a:pathLst>
            </a:custGeom>
            <a:solidFill>
              <a:srgbClr val="B45F0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" name="Google Shape;719;p29"/>
            <p:cNvSpPr/>
            <p:nvPr/>
          </p:nvSpPr>
          <p:spPr>
            <a:xfrm>
              <a:off x="2504750" y="2287600"/>
              <a:ext cx="82100" cy="95200"/>
            </a:xfrm>
            <a:custGeom>
              <a:rect b="b" l="l" r="r" t="t"/>
              <a:pathLst>
                <a:path extrusionOk="0" h="3808" w="3284">
                  <a:moveTo>
                    <a:pt x="2983" y="0"/>
                  </a:moveTo>
                  <a:cubicBezTo>
                    <a:pt x="2961" y="0"/>
                    <a:pt x="2939" y="3"/>
                    <a:pt x="2918" y="8"/>
                  </a:cubicBezTo>
                  <a:cubicBezTo>
                    <a:pt x="882" y="768"/>
                    <a:pt x="92" y="3382"/>
                    <a:pt x="31" y="3504"/>
                  </a:cubicBezTo>
                  <a:cubicBezTo>
                    <a:pt x="0" y="3625"/>
                    <a:pt x="92" y="3777"/>
                    <a:pt x="183" y="3807"/>
                  </a:cubicBezTo>
                  <a:lnTo>
                    <a:pt x="243" y="3807"/>
                  </a:lnTo>
                  <a:cubicBezTo>
                    <a:pt x="335" y="3807"/>
                    <a:pt x="426" y="3747"/>
                    <a:pt x="456" y="3656"/>
                  </a:cubicBezTo>
                  <a:cubicBezTo>
                    <a:pt x="456" y="3625"/>
                    <a:pt x="1247" y="1102"/>
                    <a:pt x="3070" y="464"/>
                  </a:cubicBezTo>
                  <a:cubicBezTo>
                    <a:pt x="3192" y="434"/>
                    <a:pt x="3283" y="282"/>
                    <a:pt x="3222" y="160"/>
                  </a:cubicBezTo>
                  <a:cubicBezTo>
                    <a:pt x="3197" y="59"/>
                    <a:pt x="3088" y="0"/>
                    <a:pt x="298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p29"/>
            <p:cNvSpPr/>
            <p:nvPr/>
          </p:nvSpPr>
          <p:spPr>
            <a:xfrm>
              <a:off x="2481200" y="2313425"/>
              <a:ext cx="67650" cy="27575"/>
            </a:xfrm>
            <a:custGeom>
              <a:rect b="b" l="l" r="r" t="t"/>
              <a:pathLst>
                <a:path extrusionOk="0" h="1103" w="2706">
                  <a:moveTo>
                    <a:pt x="2285" y="0"/>
                  </a:moveTo>
                  <a:cubicBezTo>
                    <a:pt x="1364" y="0"/>
                    <a:pt x="209" y="616"/>
                    <a:pt x="152" y="616"/>
                  </a:cubicBezTo>
                  <a:cubicBezTo>
                    <a:pt x="30" y="677"/>
                    <a:pt x="0" y="799"/>
                    <a:pt x="30" y="920"/>
                  </a:cubicBezTo>
                  <a:cubicBezTo>
                    <a:pt x="122" y="1072"/>
                    <a:pt x="182" y="1103"/>
                    <a:pt x="274" y="1103"/>
                  </a:cubicBezTo>
                  <a:cubicBezTo>
                    <a:pt x="304" y="1103"/>
                    <a:pt x="334" y="1103"/>
                    <a:pt x="365" y="1072"/>
                  </a:cubicBezTo>
                  <a:cubicBezTo>
                    <a:pt x="365" y="1072"/>
                    <a:pt x="1528" y="491"/>
                    <a:pt x="2321" y="491"/>
                  </a:cubicBezTo>
                  <a:cubicBezTo>
                    <a:pt x="2359" y="491"/>
                    <a:pt x="2396" y="492"/>
                    <a:pt x="2432" y="495"/>
                  </a:cubicBezTo>
                  <a:cubicBezTo>
                    <a:pt x="2553" y="495"/>
                    <a:pt x="2644" y="434"/>
                    <a:pt x="2705" y="282"/>
                  </a:cubicBezTo>
                  <a:cubicBezTo>
                    <a:pt x="2705" y="160"/>
                    <a:pt x="2614" y="39"/>
                    <a:pt x="2462" y="8"/>
                  </a:cubicBezTo>
                  <a:cubicBezTo>
                    <a:pt x="2404" y="3"/>
                    <a:pt x="2345" y="0"/>
                    <a:pt x="2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4" name="Shape 7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5" name="Google Shape;725;p30"/>
          <p:cNvSpPr txBox="1"/>
          <p:nvPr>
            <p:ph type="title"/>
          </p:nvPr>
        </p:nvSpPr>
        <p:spPr>
          <a:xfrm>
            <a:off x="834063" y="1151825"/>
            <a:ext cx="4294800" cy="572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develop an app?</a:t>
            </a:r>
            <a:endParaRPr/>
          </a:p>
        </p:txBody>
      </p:sp>
      <p:sp>
        <p:nvSpPr>
          <p:cNvPr id="726" name="Google Shape;726;p30"/>
          <p:cNvSpPr txBox="1"/>
          <p:nvPr>
            <p:ph idx="1" type="subTitle"/>
          </p:nvPr>
        </p:nvSpPr>
        <p:spPr>
          <a:xfrm>
            <a:off x="834063" y="1693375"/>
            <a:ext cx="4294800" cy="211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There are over 6.3 billion smartphone users across the world with studies demonstrating that an average American: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Checks their phone over 262 times per day or once every 5.5 minutes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Uses over 10 apps per day and 30 apps per month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Opens an app 11+ times per day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goal is to develop an app that will be the used once per day and can provide value to the user. </a:t>
            </a:r>
            <a:endParaRPr/>
          </a:p>
        </p:txBody>
      </p:sp>
      <p:pic>
        <p:nvPicPr>
          <p:cNvPr id="727" name="Google Shape;727;p30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2253" l="0" r="0" t="2262"/>
          <a:stretch/>
        </p:blipFill>
        <p:spPr>
          <a:xfrm>
            <a:off x="5522938" y="1151825"/>
            <a:ext cx="2787000" cy="2661048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2" name="Google Shape;732;p31"/>
          <p:cNvGrpSpPr/>
          <p:nvPr/>
        </p:nvGrpSpPr>
        <p:grpSpPr>
          <a:xfrm>
            <a:off x="2249465" y="954675"/>
            <a:ext cx="2228265" cy="2228425"/>
            <a:chOff x="2249465" y="954675"/>
            <a:chExt cx="2228265" cy="2228425"/>
          </a:xfrm>
        </p:grpSpPr>
        <p:grpSp>
          <p:nvGrpSpPr>
            <p:cNvPr id="733" name="Google Shape;733;p31"/>
            <p:cNvGrpSpPr/>
            <p:nvPr/>
          </p:nvGrpSpPr>
          <p:grpSpPr>
            <a:xfrm>
              <a:off x="2249465" y="954675"/>
              <a:ext cx="2228265" cy="2228425"/>
              <a:chOff x="5782337" y="1737550"/>
              <a:chExt cx="2228265" cy="2228425"/>
            </a:xfrm>
          </p:grpSpPr>
          <p:sp>
            <p:nvSpPr>
              <p:cNvPr id="734" name="Google Shape;734;p31"/>
              <p:cNvSpPr/>
              <p:nvPr/>
            </p:nvSpPr>
            <p:spPr>
              <a:xfrm>
                <a:off x="5782337" y="1737550"/>
                <a:ext cx="2228100" cy="291900"/>
              </a:xfrm>
              <a:prstGeom prst="round2SameRect">
                <a:avLst>
                  <a:gd fmla="val 16667" name="adj1"/>
                  <a:gd fmla="val 0" name="adj2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35" name="Google Shape;735;p31"/>
              <p:cNvSpPr/>
              <p:nvPr/>
            </p:nvSpPr>
            <p:spPr>
              <a:xfrm rot="10800000">
                <a:off x="5782502" y="2034575"/>
                <a:ext cx="2228100" cy="1931400"/>
              </a:xfrm>
              <a:prstGeom prst="round2SameRect">
                <a:avLst>
                  <a:gd fmla="val 3759" name="adj1"/>
                  <a:gd fmla="val 0" name="adj2"/>
                </a:avLst>
              </a:pr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36" name="Google Shape;736;p31"/>
              <p:cNvGrpSpPr/>
              <p:nvPr/>
            </p:nvGrpSpPr>
            <p:grpSpPr>
              <a:xfrm>
                <a:off x="7532813" y="1853875"/>
                <a:ext cx="325250" cy="77525"/>
                <a:chOff x="7532813" y="1853875"/>
                <a:chExt cx="325250" cy="77525"/>
              </a:xfrm>
            </p:grpSpPr>
            <p:sp>
              <p:nvSpPr>
                <p:cNvPr id="737" name="Google Shape;737;p31"/>
                <p:cNvSpPr/>
                <p:nvPr/>
              </p:nvSpPr>
              <p:spPr>
                <a:xfrm>
                  <a:off x="7532813" y="1853875"/>
                  <a:ext cx="78300" cy="77525"/>
                </a:xfrm>
                <a:custGeom>
                  <a:rect b="b" l="l" r="r" t="t"/>
                  <a:pathLst>
                    <a:path extrusionOk="0" h="3101" w="3132">
                      <a:moveTo>
                        <a:pt x="1551" y="0"/>
                      </a:moveTo>
                      <a:cubicBezTo>
                        <a:pt x="669" y="0"/>
                        <a:pt x="1" y="669"/>
                        <a:pt x="1" y="1550"/>
                      </a:cubicBezTo>
                      <a:cubicBezTo>
                        <a:pt x="1" y="2432"/>
                        <a:pt x="669" y="3101"/>
                        <a:pt x="155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5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8" name="Google Shape;738;p31"/>
                <p:cNvSpPr/>
                <p:nvPr/>
              </p:nvSpPr>
              <p:spPr>
                <a:xfrm>
                  <a:off x="7658963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81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81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2" y="0"/>
                        <a:pt x="1581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39" name="Google Shape;739;p31"/>
                <p:cNvSpPr/>
                <p:nvPr/>
              </p:nvSpPr>
              <p:spPr>
                <a:xfrm>
                  <a:off x="7779788" y="1853875"/>
                  <a:ext cx="78275" cy="77525"/>
                </a:xfrm>
                <a:custGeom>
                  <a:rect b="b" l="l" r="r" t="t"/>
                  <a:pathLst>
                    <a:path extrusionOk="0" h="3101" w="3131">
                      <a:moveTo>
                        <a:pt x="1550" y="0"/>
                      </a:moveTo>
                      <a:cubicBezTo>
                        <a:pt x="699" y="0"/>
                        <a:pt x="0" y="669"/>
                        <a:pt x="0" y="1550"/>
                      </a:cubicBezTo>
                      <a:cubicBezTo>
                        <a:pt x="0" y="2432"/>
                        <a:pt x="699" y="3101"/>
                        <a:pt x="1550" y="3101"/>
                      </a:cubicBezTo>
                      <a:cubicBezTo>
                        <a:pt x="2432" y="3101"/>
                        <a:pt x="3131" y="2432"/>
                        <a:pt x="3131" y="1550"/>
                      </a:cubicBezTo>
                      <a:cubicBezTo>
                        <a:pt x="3131" y="669"/>
                        <a:pt x="2401" y="0"/>
                        <a:pt x="1550" y="0"/>
                      </a:cubicBez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40" name="Google Shape;740;p31"/>
            <p:cNvGrpSpPr/>
            <p:nvPr/>
          </p:nvGrpSpPr>
          <p:grpSpPr>
            <a:xfrm>
              <a:off x="2403691" y="1371925"/>
              <a:ext cx="1919809" cy="1659475"/>
              <a:chOff x="2357366" y="1411450"/>
              <a:chExt cx="1919809" cy="1659475"/>
            </a:xfrm>
          </p:grpSpPr>
          <p:sp>
            <p:nvSpPr>
              <p:cNvPr id="741" name="Google Shape;741;p31"/>
              <p:cNvSpPr/>
              <p:nvPr/>
            </p:nvSpPr>
            <p:spPr>
              <a:xfrm>
                <a:off x="2551175" y="1846900"/>
                <a:ext cx="128400" cy="483600"/>
              </a:xfrm>
              <a:prstGeom prst="roundRect">
                <a:avLst>
                  <a:gd fmla="val 16667" name="adj"/>
                </a:avLst>
              </a:pr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42" name="Google Shape;742;p31"/>
              <p:cNvGrpSpPr/>
              <p:nvPr/>
            </p:nvGrpSpPr>
            <p:grpSpPr>
              <a:xfrm>
                <a:off x="2357366" y="1411450"/>
                <a:ext cx="1919809" cy="1659475"/>
                <a:chOff x="2357366" y="1411450"/>
                <a:chExt cx="1919809" cy="1659475"/>
              </a:xfrm>
            </p:grpSpPr>
            <p:sp>
              <p:nvSpPr>
                <p:cNvPr id="743" name="Google Shape;743;p31"/>
                <p:cNvSpPr/>
                <p:nvPr/>
              </p:nvSpPr>
              <p:spPr>
                <a:xfrm>
                  <a:off x="2358475" y="1411450"/>
                  <a:ext cx="128400" cy="9189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4" name="Google Shape;744;p31"/>
                <p:cNvSpPr/>
                <p:nvPr/>
              </p:nvSpPr>
              <p:spPr>
                <a:xfrm>
                  <a:off x="2743875" y="1615750"/>
                  <a:ext cx="128400" cy="7146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5" name="Google Shape;745;p31"/>
                <p:cNvSpPr/>
                <p:nvPr/>
              </p:nvSpPr>
              <p:spPr>
                <a:xfrm>
                  <a:off x="2936575" y="1500400"/>
                  <a:ext cx="128400" cy="8301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6" name="Google Shape;746;p31"/>
                <p:cNvSpPr/>
                <p:nvPr/>
              </p:nvSpPr>
              <p:spPr>
                <a:xfrm>
                  <a:off x="3129275" y="1615692"/>
                  <a:ext cx="128400" cy="714600"/>
                </a:xfrm>
                <a:prstGeom prst="roundRect">
                  <a:avLst>
                    <a:gd fmla="val 16667" name="adj"/>
                  </a:avLst>
                </a:pr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7" name="Google Shape;747;p31"/>
                <p:cNvSpPr/>
                <p:nvPr/>
              </p:nvSpPr>
              <p:spPr>
                <a:xfrm>
                  <a:off x="3398175" y="1411450"/>
                  <a:ext cx="879000" cy="9189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8500FF">
                    <a:alpha val="20000"/>
                  </a:srgbClr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8" name="Google Shape;748;p31"/>
                <p:cNvSpPr/>
                <p:nvPr/>
              </p:nvSpPr>
              <p:spPr>
                <a:xfrm>
                  <a:off x="3504600" y="1631050"/>
                  <a:ext cx="98700" cy="9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49" name="Google Shape;749;p31"/>
                <p:cNvSpPr/>
                <p:nvPr/>
              </p:nvSpPr>
              <p:spPr>
                <a:xfrm>
                  <a:off x="3788325" y="1846888"/>
                  <a:ext cx="98700" cy="9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50" name="Google Shape;750;p31"/>
                <p:cNvSpPr/>
                <p:nvPr/>
              </p:nvSpPr>
              <p:spPr>
                <a:xfrm>
                  <a:off x="4072050" y="2012050"/>
                  <a:ext cx="98700" cy="98700"/>
                </a:xfrm>
                <a:prstGeom prst="ellipse">
                  <a:avLst/>
                </a:prstGeom>
                <a:solidFill>
                  <a:schemeClr val="lt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cxnSp>
              <p:nvCxnSpPr>
                <p:cNvPr id="751" name="Google Shape;751;p31"/>
                <p:cNvCxnSpPr>
                  <a:stCxn id="748" idx="6"/>
                  <a:endCxn id="749" idx="2"/>
                </p:cNvCxnSpPr>
                <p:nvPr/>
              </p:nvCxnSpPr>
              <p:spPr>
                <a:xfrm>
                  <a:off x="3603300" y="1680400"/>
                  <a:ext cx="185100" cy="215700"/>
                </a:xfrm>
                <a:prstGeom prst="curvedConnector3">
                  <a:avLst>
                    <a:gd fmla="val 49980" name="adj1"/>
                  </a:avLst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cxnSp>
              <p:nvCxnSpPr>
                <p:cNvPr id="752" name="Google Shape;752;p31"/>
                <p:cNvCxnSpPr>
                  <a:stCxn id="749" idx="6"/>
                  <a:endCxn id="750" idx="2"/>
                </p:cNvCxnSpPr>
                <p:nvPr/>
              </p:nvCxnSpPr>
              <p:spPr>
                <a:xfrm>
                  <a:off x="3887025" y="1896238"/>
                  <a:ext cx="185100" cy="165300"/>
                </a:xfrm>
                <a:prstGeom prst="curvedConnector3">
                  <a:avLst>
                    <a:gd fmla="val 49980" name="adj1"/>
                  </a:avLst>
                </a:prstGeom>
                <a:noFill/>
                <a:ln cap="flat" cmpd="sng" w="9525">
                  <a:solidFill>
                    <a:schemeClr val="dk2"/>
                  </a:solidFill>
                  <a:prstDash val="solid"/>
                  <a:round/>
                  <a:headEnd len="med" w="med" type="none"/>
                  <a:tailEnd len="med" w="med" type="none"/>
                </a:ln>
              </p:spPr>
            </p:cxnSp>
            <p:grpSp>
              <p:nvGrpSpPr>
                <p:cNvPr id="753" name="Google Shape;753;p31"/>
                <p:cNvGrpSpPr/>
                <p:nvPr/>
              </p:nvGrpSpPr>
              <p:grpSpPr>
                <a:xfrm>
                  <a:off x="2357413" y="2611325"/>
                  <a:ext cx="1919640" cy="459600"/>
                  <a:chOff x="4106650" y="2424350"/>
                  <a:chExt cx="1919640" cy="459600"/>
                </a:xfrm>
              </p:grpSpPr>
              <p:sp>
                <p:nvSpPr>
                  <p:cNvPr id="754" name="Google Shape;754;p31"/>
                  <p:cNvSpPr/>
                  <p:nvPr/>
                </p:nvSpPr>
                <p:spPr>
                  <a:xfrm>
                    <a:off x="4106650" y="2424350"/>
                    <a:ext cx="459600" cy="4596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rgbClr val="8500FF">
                      <a:alpha val="20000"/>
                    </a:srgbClr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5" name="Google Shape;755;p31"/>
                  <p:cNvSpPr/>
                  <p:nvPr/>
                </p:nvSpPr>
                <p:spPr>
                  <a:xfrm>
                    <a:off x="4642390" y="248862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6" name="Google Shape;756;p31"/>
                  <p:cNvSpPr/>
                  <p:nvPr/>
                </p:nvSpPr>
                <p:spPr>
                  <a:xfrm>
                    <a:off x="4642390" y="258417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7" name="Google Shape;757;p31"/>
                  <p:cNvSpPr/>
                  <p:nvPr/>
                </p:nvSpPr>
                <p:spPr>
                  <a:xfrm>
                    <a:off x="4642390" y="267972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58" name="Google Shape;758;p31"/>
                  <p:cNvSpPr/>
                  <p:nvPr/>
                </p:nvSpPr>
                <p:spPr>
                  <a:xfrm>
                    <a:off x="4642390" y="277527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  <p:grpSp>
              <p:nvGrpSpPr>
                <p:cNvPr id="759" name="Google Shape;759;p31"/>
                <p:cNvGrpSpPr/>
                <p:nvPr/>
              </p:nvGrpSpPr>
              <p:grpSpPr>
                <a:xfrm>
                  <a:off x="2357366" y="2400950"/>
                  <a:ext cx="1919608" cy="139950"/>
                  <a:chOff x="4642390" y="2488625"/>
                  <a:chExt cx="1383900" cy="139950"/>
                </a:xfrm>
              </p:grpSpPr>
              <p:sp>
                <p:nvSpPr>
                  <p:cNvPr id="760" name="Google Shape;760;p31"/>
                  <p:cNvSpPr/>
                  <p:nvPr/>
                </p:nvSpPr>
                <p:spPr>
                  <a:xfrm>
                    <a:off x="4642390" y="248862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761" name="Google Shape;761;p31"/>
                  <p:cNvSpPr/>
                  <p:nvPr/>
                </p:nvSpPr>
                <p:spPr>
                  <a:xfrm>
                    <a:off x="4642390" y="2584175"/>
                    <a:ext cx="1383900" cy="44400"/>
                  </a:xfrm>
                  <a:prstGeom prst="roundRect">
                    <a:avLst>
                      <a:gd fmla="val 16667" name="adj"/>
                    </a:avLst>
                  </a:prstGeom>
                  <a:solidFill>
                    <a:schemeClr val="accent4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</p:grpSp>
      <p:sp>
        <p:nvSpPr>
          <p:cNvPr id="762" name="Google Shape;762;p31"/>
          <p:cNvSpPr txBox="1"/>
          <p:nvPr>
            <p:ph idx="1" type="subTitle"/>
          </p:nvPr>
        </p:nvSpPr>
        <p:spPr>
          <a:xfrm>
            <a:off x="5170375" y="3950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Estimated Revenue for Mobile Apps in 2023</a:t>
            </a:r>
            <a:endParaRPr/>
          </a:p>
        </p:txBody>
      </p:sp>
      <p:sp>
        <p:nvSpPr>
          <p:cNvPr id="763" name="Google Shape;763;p31"/>
          <p:cNvSpPr txBox="1"/>
          <p:nvPr>
            <p:ph type="title"/>
          </p:nvPr>
        </p:nvSpPr>
        <p:spPr>
          <a:xfrm>
            <a:off x="5170375" y="32426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$935 Billion</a:t>
            </a:r>
            <a:endParaRPr/>
          </a:p>
        </p:txBody>
      </p:sp>
      <p:sp>
        <p:nvSpPr>
          <p:cNvPr id="764" name="Google Shape;764;p31"/>
          <p:cNvSpPr txBox="1"/>
          <p:nvPr>
            <p:ph idx="2" type="title"/>
          </p:nvPr>
        </p:nvSpPr>
        <p:spPr>
          <a:xfrm>
            <a:off x="5170379" y="20351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1.96 Million</a:t>
            </a:r>
            <a:endParaRPr/>
          </a:p>
        </p:txBody>
      </p:sp>
      <p:sp>
        <p:nvSpPr>
          <p:cNvPr id="765" name="Google Shape;765;p31"/>
          <p:cNvSpPr txBox="1"/>
          <p:nvPr>
            <p:ph idx="3" type="subTitle"/>
          </p:nvPr>
        </p:nvSpPr>
        <p:spPr>
          <a:xfrm>
            <a:off x="5170379" y="27426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Apps on the Apple App Store</a:t>
            </a:r>
            <a:endParaRPr/>
          </a:p>
        </p:txBody>
      </p:sp>
      <p:sp>
        <p:nvSpPr>
          <p:cNvPr id="766" name="Google Shape;766;p31"/>
          <p:cNvSpPr txBox="1"/>
          <p:nvPr>
            <p:ph idx="4" type="title"/>
          </p:nvPr>
        </p:nvSpPr>
        <p:spPr>
          <a:xfrm>
            <a:off x="5170384" y="827614"/>
            <a:ext cx="3260400" cy="768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6.3 Billion</a:t>
            </a:r>
            <a:endParaRPr/>
          </a:p>
        </p:txBody>
      </p:sp>
      <p:sp>
        <p:nvSpPr>
          <p:cNvPr id="767" name="Google Shape;767;p31"/>
          <p:cNvSpPr txBox="1"/>
          <p:nvPr>
            <p:ph idx="5" type="subTitle"/>
          </p:nvPr>
        </p:nvSpPr>
        <p:spPr>
          <a:xfrm>
            <a:off x="5170384" y="1535186"/>
            <a:ext cx="3260400" cy="36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Smartphone users across the globe</a:t>
            </a:r>
            <a:endParaRPr/>
          </a:p>
        </p:txBody>
      </p:sp>
      <p:grpSp>
        <p:nvGrpSpPr>
          <p:cNvPr id="768" name="Google Shape;768;p31"/>
          <p:cNvGrpSpPr/>
          <p:nvPr/>
        </p:nvGrpSpPr>
        <p:grpSpPr>
          <a:xfrm>
            <a:off x="538436" y="1969688"/>
            <a:ext cx="2773299" cy="2698395"/>
            <a:chOff x="1634225" y="2841700"/>
            <a:chExt cx="1863275" cy="1812950"/>
          </a:xfrm>
        </p:grpSpPr>
        <p:sp>
          <p:nvSpPr>
            <p:cNvPr id="769" name="Google Shape;769;p31"/>
            <p:cNvSpPr/>
            <p:nvPr/>
          </p:nvSpPr>
          <p:spPr>
            <a:xfrm>
              <a:off x="1849275" y="4443375"/>
              <a:ext cx="1445350" cy="211275"/>
            </a:xfrm>
            <a:custGeom>
              <a:rect b="b" l="l" r="r" t="t"/>
              <a:pathLst>
                <a:path extrusionOk="0" h="8451" w="57814">
                  <a:moveTo>
                    <a:pt x="28907" y="0"/>
                  </a:moveTo>
                  <a:cubicBezTo>
                    <a:pt x="12949" y="0"/>
                    <a:pt x="1" y="1885"/>
                    <a:pt x="1" y="4225"/>
                  </a:cubicBezTo>
                  <a:cubicBezTo>
                    <a:pt x="1" y="6566"/>
                    <a:pt x="12949" y="8450"/>
                    <a:pt x="28907" y="8450"/>
                  </a:cubicBezTo>
                  <a:cubicBezTo>
                    <a:pt x="44865" y="8450"/>
                    <a:pt x="57813" y="6566"/>
                    <a:pt x="57813" y="4225"/>
                  </a:cubicBezTo>
                  <a:cubicBezTo>
                    <a:pt x="57813" y="1885"/>
                    <a:pt x="44865" y="0"/>
                    <a:pt x="2890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1"/>
            <p:cNvSpPr/>
            <p:nvPr/>
          </p:nvSpPr>
          <p:spPr>
            <a:xfrm>
              <a:off x="2438200" y="4069700"/>
              <a:ext cx="1059300" cy="484625"/>
            </a:xfrm>
            <a:custGeom>
              <a:rect b="b" l="l" r="r" t="t"/>
              <a:pathLst>
                <a:path extrusionOk="0" h="19385" w="42372">
                  <a:moveTo>
                    <a:pt x="24104" y="0"/>
                  </a:moveTo>
                  <a:cubicBezTo>
                    <a:pt x="15715" y="0"/>
                    <a:pt x="6566" y="2151"/>
                    <a:pt x="6566" y="2151"/>
                  </a:cubicBezTo>
                  <a:cubicBezTo>
                    <a:pt x="1702" y="3427"/>
                    <a:pt x="0" y="12667"/>
                    <a:pt x="5654" y="13944"/>
                  </a:cubicBezTo>
                  <a:cubicBezTo>
                    <a:pt x="5775" y="13974"/>
                    <a:pt x="5897" y="14005"/>
                    <a:pt x="6049" y="14035"/>
                  </a:cubicBezTo>
                  <a:cubicBezTo>
                    <a:pt x="6262" y="14066"/>
                    <a:pt x="6505" y="14096"/>
                    <a:pt x="6748" y="14126"/>
                  </a:cubicBezTo>
                  <a:cubicBezTo>
                    <a:pt x="6977" y="14142"/>
                    <a:pt x="7214" y="14150"/>
                    <a:pt x="7458" y="14150"/>
                  </a:cubicBezTo>
                  <a:cubicBezTo>
                    <a:pt x="10032" y="14150"/>
                    <a:pt x="13398" y="13305"/>
                    <a:pt x="16535" y="12333"/>
                  </a:cubicBezTo>
                  <a:lnTo>
                    <a:pt x="16535" y="12333"/>
                  </a:lnTo>
                  <a:cubicBezTo>
                    <a:pt x="11520" y="15190"/>
                    <a:pt x="9119" y="16284"/>
                    <a:pt x="9119" y="16284"/>
                  </a:cubicBezTo>
                  <a:lnTo>
                    <a:pt x="9089" y="16923"/>
                  </a:lnTo>
                  <a:lnTo>
                    <a:pt x="9058" y="17227"/>
                  </a:lnTo>
                  <a:lnTo>
                    <a:pt x="8937" y="19385"/>
                  </a:lnTo>
                  <a:cubicBezTo>
                    <a:pt x="36870" y="15737"/>
                    <a:pt x="42372" y="6224"/>
                    <a:pt x="34408" y="1877"/>
                  </a:cubicBezTo>
                  <a:cubicBezTo>
                    <a:pt x="31831" y="476"/>
                    <a:pt x="28052" y="0"/>
                    <a:pt x="2410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1"/>
            <p:cNvSpPr/>
            <p:nvPr/>
          </p:nvSpPr>
          <p:spPr>
            <a:xfrm>
              <a:off x="2589400" y="4234425"/>
              <a:ext cx="550200" cy="265950"/>
            </a:xfrm>
            <a:custGeom>
              <a:rect b="b" l="l" r="r" t="t"/>
              <a:pathLst>
                <a:path extrusionOk="0" h="10638" w="22008">
                  <a:moveTo>
                    <a:pt x="21746" y="0"/>
                  </a:moveTo>
                  <a:cubicBezTo>
                    <a:pt x="21626" y="0"/>
                    <a:pt x="21434" y="44"/>
                    <a:pt x="21096" y="151"/>
                  </a:cubicBezTo>
                  <a:cubicBezTo>
                    <a:pt x="7600" y="5015"/>
                    <a:pt x="2159" y="6778"/>
                    <a:pt x="1" y="7446"/>
                  </a:cubicBezTo>
                  <a:cubicBezTo>
                    <a:pt x="214" y="7477"/>
                    <a:pt x="457" y="7507"/>
                    <a:pt x="700" y="7507"/>
                  </a:cubicBezTo>
                  <a:cubicBezTo>
                    <a:pt x="3253" y="6717"/>
                    <a:pt x="8846" y="4863"/>
                    <a:pt x="21187" y="425"/>
                  </a:cubicBezTo>
                  <a:cubicBezTo>
                    <a:pt x="21369" y="364"/>
                    <a:pt x="21491" y="334"/>
                    <a:pt x="21582" y="303"/>
                  </a:cubicBezTo>
                  <a:lnTo>
                    <a:pt x="21582" y="303"/>
                  </a:lnTo>
                  <a:cubicBezTo>
                    <a:pt x="20944" y="911"/>
                    <a:pt x="18026" y="2765"/>
                    <a:pt x="14013" y="4984"/>
                  </a:cubicBezTo>
                  <a:cubicBezTo>
                    <a:pt x="11886" y="6170"/>
                    <a:pt x="6810" y="8905"/>
                    <a:pt x="3041" y="10334"/>
                  </a:cubicBezTo>
                  <a:lnTo>
                    <a:pt x="3010" y="10638"/>
                  </a:lnTo>
                  <a:cubicBezTo>
                    <a:pt x="6840" y="9209"/>
                    <a:pt x="12068" y="6382"/>
                    <a:pt x="14257" y="5167"/>
                  </a:cubicBezTo>
                  <a:cubicBezTo>
                    <a:pt x="16871" y="3708"/>
                    <a:pt x="21886" y="820"/>
                    <a:pt x="21977" y="242"/>
                  </a:cubicBezTo>
                  <a:cubicBezTo>
                    <a:pt x="22007" y="151"/>
                    <a:pt x="21977" y="90"/>
                    <a:pt x="21916" y="60"/>
                  </a:cubicBezTo>
                  <a:cubicBezTo>
                    <a:pt x="21878" y="22"/>
                    <a:pt x="21830" y="0"/>
                    <a:pt x="2174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1"/>
            <p:cNvSpPr/>
            <p:nvPr/>
          </p:nvSpPr>
          <p:spPr>
            <a:xfrm>
              <a:off x="2515700" y="4479850"/>
              <a:ext cx="133775" cy="98050"/>
            </a:xfrm>
            <a:custGeom>
              <a:rect b="b" l="l" r="r" t="t"/>
              <a:pathLst>
                <a:path extrusionOk="0" h="3922" w="5351">
                  <a:moveTo>
                    <a:pt x="5350" y="0"/>
                  </a:moveTo>
                  <a:lnTo>
                    <a:pt x="2554" y="547"/>
                  </a:lnTo>
                  <a:cubicBezTo>
                    <a:pt x="2554" y="547"/>
                    <a:pt x="1338" y="2341"/>
                    <a:pt x="1" y="3921"/>
                  </a:cubicBezTo>
                  <a:lnTo>
                    <a:pt x="5198" y="3161"/>
                  </a:lnTo>
                  <a:lnTo>
                    <a:pt x="5350" y="0"/>
                  </a:lnTo>
                  <a:close/>
                </a:path>
              </a:pathLst>
            </a:custGeom>
            <a:solidFill>
              <a:srgbClr val="FDBB9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1"/>
            <p:cNvSpPr/>
            <p:nvPr/>
          </p:nvSpPr>
          <p:spPr>
            <a:xfrm>
              <a:off x="2619800" y="4459325"/>
              <a:ext cx="66900" cy="123975"/>
            </a:xfrm>
            <a:custGeom>
              <a:rect b="b" l="l" r="r" t="t"/>
              <a:pathLst>
                <a:path extrusionOk="0" h="4959" w="2676">
                  <a:moveTo>
                    <a:pt x="2280" y="0"/>
                  </a:moveTo>
                  <a:cubicBezTo>
                    <a:pt x="1490" y="0"/>
                    <a:pt x="761" y="61"/>
                    <a:pt x="1" y="426"/>
                  </a:cubicBezTo>
                  <a:lnTo>
                    <a:pt x="426" y="4894"/>
                  </a:lnTo>
                  <a:cubicBezTo>
                    <a:pt x="658" y="4937"/>
                    <a:pt x="877" y="4958"/>
                    <a:pt x="1090" y="4958"/>
                  </a:cubicBezTo>
                  <a:cubicBezTo>
                    <a:pt x="1632" y="4958"/>
                    <a:pt x="2130" y="4822"/>
                    <a:pt x="2676" y="4560"/>
                  </a:cubicBezTo>
                  <a:lnTo>
                    <a:pt x="2280" y="0"/>
                  </a:lnTo>
                  <a:close/>
                </a:path>
              </a:pathLst>
            </a:custGeom>
            <a:solidFill>
              <a:srgbClr val="2A5B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31"/>
            <p:cNvSpPr/>
            <p:nvPr/>
          </p:nvSpPr>
          <p:spPr>
            <a:xfrm>
              <a:off x="2277850" y="4398525"/>
              <a:ext cx="337425" cy="233700"/>
            </a:xfrm>
            <a:custGeom>
              <a:rect b="b" l="l" r="r" t="t"/>
              <a:pathLst>
                <a:path extrusionOk="0" h="9348" w="13497">
                  <a:moveTo>
                    <a:pt x="10062" y="1"/>
                  </a:moveTo>
                  <a:cubicBezTo>
                    <a:pt x="10062" y="1"/>
                    <a:pt x="1" y="7478"/>
                    <a:pt x="183" y="8116"/>
                  </a:cubicBezTo>
                  <a:cubicBezTo>
                    <a:pt x="297" y="8595"/>
                    <a:pt x="633" y="9347"/>
                    <a:pt x="1384" y="9347"/>
                  </a:cubicBezTo>
                  <a:cubicBezTo>
                    <a:pt x="1634" y="9347"/>
                    <a:pt x="1931" y="9264"/>
                    <a:pt x="2280" y="9059"/>
                  </a:cubicBezTo>
                  <a:cubicBezTo>
                    <a:pt x="2828" y="8755"/>
                    <a:pt x="3983" y="8542"/>
                    <a:pt x="5259" y="8360"/>
                  </a:cubicBezTo>
                  <a:cubicBezTo>
                    <a:pt x="5472" y="8329"/>
                    <a:pt x="5715" y="8329"/>
                    <a:pt x="5928" y="8299"/>
                  </a:cubicBezTo>
                  <a:cubicBezTo>
                    <a:pt x="5989" y="8268"/>
                    <a:pt x="6110" y="8268"/>
                    <a:pt x="6171" y="8268"/>
                  </a:cubicBezTo>
                  <a:cubicBezTo>
                    <a:pt x="6414" y="8238"/>
                    <a:pt x="6657" y="8208"/>
                    <a:pt x="6901" y="8177"/>
                  </a:cubicBezTo>
                  <a:cubicBezTo>
                    <a:pt x="7022" y="8177"/>
                    <a:pt x="7174" y="8147"/>
                    <a:pt x="7326" y="8147"/>
                  </a:cubicBezTo>
                  <a:cubicBezTo>
                    <a:pt x="7508" y="8116"/>
                    <a:pt x="7721" y="8086"/>
                    <a:pt x="7904" y="8056"/>
                  </a:cubicBezTo>
                  <a:cubicBezTo>
                    <a:pt x="9089" y="7934"/>
                    <a:pt x="10001" y="7843"/>
                    <a:pt x="10183" y="7691"/>
                  </a:cubicBezTo>
                  <a:cubicBezTo>
                    <a:pt x="10670" y="7326"/>
                    <a:pt x="10609" y="6049"/>
                    <a:pt x="10609" y="6049"/>
                  </a:cubicBezTo>
                  <a:cubicBezTo>
                    <a:pt x="11794" y="3861"/>
                    <a:pt x="13496" y="3861"/>
                    <a:pt x="13101" y="3283"/>
                  </a:cubicBezTo>
                  <a:cubicBezTo>
                    <a:pt x="12402" y="2280"/>
                    <a:pt x="10062" y="1"/>
                    <a:pt x="1006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31"/>
            <p:cNvSpPr/>
            <p:nvPr/>
          </p:nvSpPr>
          <p:spPr>
            <a:xfrm>
              <a:off x="2432875" y="4549000"/>
              <a:ext cx="28150" cy="59075"/>
            </a:xfrm>
            <a:custGeom>
              <a:rect b="b" l="l" r="r" t="t"/>
              <a:pathLst>
                <a:path extrusionOk="0" h="2363" w="1126">
                  <a:moveTo>
                    <a:pt x="669" y="0"/>
                  </a:moveTo>
                  <a:cubicBezTo>
                    <a:pt x="608" y="30"/>
                    <a:pt x="578" y="61"/>
                    <a:pt x="548" y="122"/>
                  </a:cubicBezTo>
                  <a:cubicBezTo>
                    <a:pt x="517" y="152"/>
                    <a:pt x="487" y="213"/>
                    <a:pt x="517" y="274"/>
                  </a:cubicBezTo>
                  <a:cubicBezTo>
                    <a:pt x="517" y="274"/>
                    <a:pt x="669" y="1155"/>
                    <a:pt x="426" y="1702"/>
                  </a:cubicBezTo>
                  <a:cubicBezTo>
                    <a:pt x="304" y="1976"/>
                    <a:pt x="152" y="2128"/>
                    <a:pt x="0" y="2249"/>
                  </a:cubicBezTo>
                  <a:cubicBezTo>
                    <a:pt x="58" y="2329"/>
                    <a:pt x="132" y="2362"/>
                    <a:pt x="217" y="2362"/>
                  </a:cubicBezTo>
                  <a:cubicBezTo>
                    <a:pt x="358" y="2362"/>
                    <a:pt x="529" y="2272"/>
                    <a:pt x="700" y="2158"/>
                  </a:cubicBezTo>
                  <a:cubicBezTo>
                    <a:pt x="760" y="2067"/>
                    <a:pt x="791" y="1976"/>
                    <a:pt x="852" y="1885"/>
                  </a:cubicBezTo>
                  <a:cubicBezTo>
                    <a:pt x="1125" y="1185"/>
                    <a:pt x="943" y="243"/>
                    <a:pt x="943" y="182"/>
                  </a:cubicBezTo>
                  <a:cubicBezTo>
                    <a:pt x="912" y="61"/>
                    <a:pt x="791" y="0"/>
                    <a:pt x="6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31"/>
            <p:cNvSpPr/>
            <p:nvPr/>
          </p:nvSpPr>
          <p:spPr>
            <a:xfrm>
              <a:off x="2461000" y="4550350"/>
              <a:ext cx="23575" cy="54300"/>
            </a:xfrm>
            <a:custGeom>
              <a:rect b="b" l="l" r="r" t="t"/>
              <a:pathLst>
                <a:path extrusionOk="0" h="2172" w="943">
                  <a:moveTo>
                    <a:pt x="534" y="1"/>
                  </a:moveTo>
                  <a:cubicBezTo>
                    <a:pt x="518" y="1"/>
                    <a:pt x="502" y="3"/>
                    <a:pt x="486" y="7"/>
                  </a:cubicBezTo>
                  <a:cubicBezTo>
                    <a:pt x="426" y="7"/>
                    <a:pt x="365" y="37"/>
                    <a:pt x="334" y="98"/>
                  </a:cubicBezTo>
                  <a:cubicBezTo>
                    <a:pt x="304" y="159"/>
                    <a:pt x="304" y="220"/>
                    <a:pt x="304" y="250"/>
                  </a:cubicBezTo>
                  <a:cubicBezTo>
                    <a:pt x="304" y="280"/>
                    <a:pt x="456" y="1131"/>
                    <a:pt x="243" y="1709"/>
                  </a:cubicBezTo>
                  <a:cubicBezTo>
                    <a:pt x="152" y="1861"/>
                    <a:pt x="91" y="1983"/>
                    <a:pt x="0" y="2074"/>
                  </a:cubicBezTo>
                  <a:cubicBezTo>
                    <a:pt x="81" y="2145"/>
                    <a:pt x="152" y="2172"/>
                    <a:pt x="217" y="2172"/>
                  </a:cubicBezTo>
                  <a:cubicBezTo>
                    <a:pt x="348" y="2172"/>
                    <a:pt x="456" y="2064"/>
                    <a:pt x="578" y="1983"/>
                  </a:cubicBezTo>
                  <a:cubicBezTo>
                    <a:pt x="608" y="1952"/>
                    <a:pt x="638" y="1922"/>
                    <a:pt x="638" y="1861"/>
                  </a:cubicBezTo>
                  <a:cubicBezTo>
                    <a:pt x="942" y="1192"/>
                    <a:pt x="760" y="220"/>
                    <a:pt x="730" y="189"/>
                  </a:cubicBezTo>
                  <a:cubicBezTo>
                    <a:pt x="730" y="84"/>
                    <a:pt x="638" y="1"/>
                    <a:pt x="53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31"/>
            <p:cNvSpPr/>
            <p:nvPr/>
          </p:nvSpPr>
          <p:spPr>
            <a:xfrm>
              <a:off x="2410075" y="4554150"/>
              <a:ext cx="25850" cy="57250"/>
            </a:xfrm>
            <a:custGeom>
              <a:rect b="b" l="l" r="r" t="t"/>
              <a:pathLst>
                <a:path extrusionOk="0" h="2290" w="1034">
                  <a:moveTo>
                    <a:pt x="626" y="1"/>
                  </a:moveTo>
                  <a:cubicBezTo>
                    <a:pt x="610" y="1"/>
                    <a:pt x="594" y="3"/>
                    <a:pt x="578" y="7"/>
                  </a:cubicBezTo>
                  <a:cubicBezTo>
                    <a:pt x="517" y="7"/>
                    <a:pt x="456" y="37"/>
                    <a:pt x="426" y="98"/>
                  </a:cubicBezTo>
                  <a:cubicBezTo>
                    <a:pt x="396" y="159"/>
                    <a:pt x="365" y="189"/>
                    <a:pt x="396" y="250"/>
                  </a:cubicBezTo>
                  <a:cubicBezTo>
                    <a:pt x="396" y="280"/>
                    <a:pt x="548" y="1131"/>
                    <a:pt x="305" y="1679"/>
                  </a:cubicBezTo>
                  <a:cubicBezTo>
                    <a:pt x="213" y="1891"/>
                    <a:pt x="122" y="2043"/>
                    <a:pt x="1" y="2135"/>
                  </a:cubicBezTo>
                  <a:cubicBezTo>
                    <a:pt x="67" y="2241"/>
                    <a:pt x="146" y="2289"/>
                    <a:pt x="236" y="2289"/>
                  </a:cubicBezTo>
                  <a:cubicBezTo>
                    <a:pt x="351" y="2289"/>
                    <a:pt x="485" y="2210"/>
                    <a:pt x="639" y="2074"/>
                  </a:cubicBezTo>
                  <a:cubicBezTo>
                    <a:pt x="669" y="2013"/>
                    <a:pt x="700" y="1952"/>
                    <a:pt x="730" y="1861"/>
                  </a:cubicBezTo>
                  <a:cubicBezTo>
                    <a:pt x="1034" y="1192"/>
                    <a:pt x="852" y="220"/>
                    <a:pt x="821" y="189"/>
                  </a:cubicBezTo>
                  <a:cubicBezTo>
                    <a:pt x="821" y="84"/>
                    <a:pt x="730" y="1"/>
                    <a:pt x="62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31"/>
            <p:cNvSpPr/>
            <p:nvPr/>
          </p:nvSpPr>
          <p:spPr>
            <a:xfrm>
              <a:off x="1634225" y="4069700"/>
              <a:ext cx="1058550" cy="484625"/>
            </a:xfrm>
            <a:custGeom>
              <a:rect b="b" l="l" r="r" t="t"/>
              <a:pathLst>
                <a:path extrusionOk="0" h="19385" w="42342">
                  <a:moveTo>
                    <a:pt x="18245" y="0"/>
                  </a:moveTo>
                  <a:cubicBezTo>
                    <a:pt x="14293" y="0"/>
                    <a:pt x="10511" y="476"/>
                    <a:pt x="7934" y="1877"/>
                  </a:cubicBezTo>
                  <a:cubicBezTo>
                    <a:pt x="1" y="6224"/>
                    <a:pt x="5502" y="15737"/>
                    <a:pt x="33436" y="19385"/>
                  </a:cubicBezTo>
                  <a:lnTo>
                    <a:pt x="33314" y="17257"/>
                  </a:lnTo>
                  <a:lnTo>
                    <a:pt x="33284" y="16953"/>
                  </a:lnTo>
                  <a:lnTo>
                    <a:pt x="33253" y="16284"/>
                  </a:lnTo>
                  <a:cubicBezTo>
                    <a:pt x="33253" y="16284"/>
                    <a:pt x="30852" y="15190"/>
                    <a:pt x="25837" y="12333"/>
                  </a:cubicBezTo>
                  <a:lnTo>
                    <a:pt x="25837" y="12333"/>
                  </a:lnTo>
                  <a:cubicBezTo>
                    <a:pt x="28955" y="13316"/>
                    <a:pt x="32358" y="14144"/>
                    <a:pt x="34944" y="14144"/>
                  </a:cubicBezTo>
                  <a:cubicBezTo>
                    <a:pt x="35156" y="14144"/>
                    <a:pt x="35363" y="14138"/>
                    <a:pt x="35564" y="14126"/>
                  </a:cubicBezTo>
                  <a:cubicBezTo>
                    <a:pt x="35807" y="14096"/>
                    <a:pt x="36050" y="14066"/>
                    <a:pt x="36263" y="14035"/>
                  </a:cubicBezTo>
                  <a:cubicBezTo>
                    <a:pt x="36415" y="14005"/>
                    <a:pt x="36567" y="14005"/>
                    <a:pt x="36719" y="13944"/>
                  </a:cubicBezTo>
                  <a:cubicBezTo>
                    <a:pt x="42342" y="12667"/>
                    <a:pt x="40640" y="3427"/>
                    <a:pt x="35807" y="2151"/>
                  </a:cubicBezTo>
                  <a:cubicBezTo>
                    <a:pt x="35807" y="2151"/>
                    <a:pt x="26643" y="0"/>
                    <a:pt x="182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31"/>
            <p:cNvSpPr/>
            <p:nvPr/>
          </p:nvSpPr>
          <p:spPr>
            <a:xfrm>
              <a:off x="1989850" y="4234475"/>
              <a:ext cx="550950" cy="266675"/>
            </a:xfrm>
            <a:custGeom>
              <a:rect b="b" l="l" r="r" t="t"/>
              <a:pathLst>
                <a:path extrusionOk="0" h="10667" w="22038">
                  <a:moveTo>
                    <a:pt x="251" y="0"/>
                  </a:moveTo>
                  <a:cubicBezTo>
                    <a:pt x="174" y="0"/>
                    <a:pt x="128" y="22"/>
                    <a:pt x="92" y="58"/>
                  </a:cubicBezTo>
                  <a:cubicBezTo>
                    <a:pt x="31" y="88"/>
                    <a:pt x="1" y="149"/>
                    <a:pt x="31" y="240"/>
                  </a:cubicBezTo>
                  <a:cubicBezTo>
                    <a:pt x="153" y="818"/>
                    <a:pt x="5138" y="3706"/>
                    <a:pt x="7752" y="5165"/>
                  </a:cubicBezTo>
                  <a:cubicBezTo>
                    <a:pt x="9971" y="6411"/>
                    <a:pt x="15229" y="9238"/>
                    <a:pt x="19089" y="10666"/>
                  </a:cubicBezTo>
                  <a:lnTo>
                    <a:pt x="19059" y="10362"/>
                  </a:lnTo>
                  <a:cubicBezTo>
                    <a:pt x="15290" y="8934"/>
                    <a:pt x="10153" y="6168"/>
                    <a:pt x="7995" y="4982"/>
                  </a:cubicBezTo>
                  <a:cubicBezTo>
                    <a:pt x="4013" y="2763"/>
                    <a:pt x="1065" y="909"/>
                    <a:pt x="426" y="301"/>
                  </a:cubicBezTo>
                  <a:lnTo>
                    <a:pt x="426" y="301"/>
                  </a:lnTo>
                  <a:cubicBezTo>
                    <a:pt x="517" y="332"/>
                    <a:pt x="639" y="362"/>
                    <a:pt x="821" y="423"/>
                  </a:cubicBezTo>
                  <a:cubicBezTo>
                    <a:pt x="13192" y="4861"/>
                    <a:pt x="18785" y="6745"/>
                    <a:pt x="21339" y="7535"/>
                  </a:cubicBezTo>
                  <a:cubicBezTo>
                    <a:pt x="21582" y="7505"/>
                    <a:pt x="21825" y="7475"/>
                    <a:pt x="22038" y="7444"/>
                  </a:cubicBezTo>
                  <a:cubicBezTo>
                    <a:pt x="19910" y="6806"/>
                    <a:pt x="14469" y="5013"/>
                    <a:pt x="913" y="180"/>
                  </a:cubicBezTo>
                  <a:cubicBezTo>
                    <a:pt x="564" y="51"/>
                    <a:pt x="370" y="0"/>
                    <a:pt x="2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31"/>
            <p:cNvSpPr/>
            <p:nvPr/>
          </p:nvSpPr>
          <p:spPr>
            <a:xfrm>
              <a:off x="2481500" y="4479850"/>
              <a:ext cx="134525" cy="98050"/>
            </a:xfrm>
            <a:custGeom>
              <a:rect b="b" l="l" r="r" t="t"/>
              <a:pathLst>
                <a:path extrusionOk="0" h="3922" w="5381">
                  <a:moveTo>
                    <a:pt x="1" y="0"/>
                  </a:moveTo>
                  <a:lnTo>
                    <a:pt x="153" y="3161"/>
                  </a:lnTo>
                  <a:lnTo>
                    <a:pt x="5381" y="3921"/>
                  </a:lnTo>
                  <a:cubicBezTo>
                    <a:pt x="4043" y="2341"/>
                    <a:pt x="2797" y="547"/>
                    <a:pt x="2797" y="54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C65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31"/>
            <p:cNvSpPr/>
            <p:nvPr/>
          </p:nvSpPr>
          <p:spPr>
            <a:xfrm>
              <a:off x="2444275" y="4459325"/>
              <a:ext cx="67650" cy="123975"/>
            </a:xfrm>
            <a:custGeom>
              <a:rect b="b" l="l" r="r" t="t"/>
              <a:pathLst>
                <a:path extrusionOk="0" h="4959" w="2706">
                  <a:moveTo>
                    <a:pt x="426" y="0"/>
                  </a:moveTo>
                  <a:lnTo>
                    <a:pt x="0" y="4560"/>
                  </a:lnTo>
                  <a:cubicBezTo>
                    <a:pt x="568" y="4822"/>
                    <a:pt x="1072" y="4958"/>
                    <a:pt x="1604" y="4958"/>
                  </a:cubicBezTo>
                  <a:cubicBezTo>
                    <a:pt x="1813" y="4958"/>
                    <a:pt x="2027" y="4937"/>
                    <a:pt x="2250" y="4894"/>
                  </a:cubicBezTo>
                  <a:lnTo>
                    <a:pt x="2706" y="426"/>
                  </a:lnTo>
                  <a:cubicBezTo>
                    <a:pt x="1915" y="61"/>
                    <a:pt x="1216" y="0"/>
                    <a:pt x="42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1"/>
            <p:cNvSpPr/>
            <p:nvPr/>
          </p:nvSpPr>
          <p:spPr>
            <a:xfrm>
              <a:off x="2515700" y="4398525"/>
              <a:ext cx="337425" cy="233700"/>
            </a:xfrm>
            <a:custGeom>
              <a:rect b="b" l="l" r="r" t="t"/>
              <a:pathLst>
                <a:path extrusionOk="0" h="9348" w="13497">
                  <a:moveTo>
                    <a:pt x="3435" y="1"/>
                  </a:moveTo>
                  <a:cubicBezTo>
                    <a:pt x="3435" y="1"/>
                    <a:pt x="1125" y="2280"/>
                    <a:pt x="426" y="3283"/>
                  </a:cubicBezTo>
                  <a:cubicBezTo>
                    <a:pt x="1" y="3861"/>
                    <a:pt x="1733" y="3861"/>
                    <a:pt x="2919" y="6049"/>
                  </a:cubicBezTo>
                  <a:cubicBezTo>
                    <a:pt x="2919" y="6049"/>
                    <a:pt x="2827" y="7326"/>
                    <a:pt x="3314" y="7691"/>
                  </a:cubicBezTo>
                  <a:cubicBezTo>
                    <a:pt x="3496" y="7843"/>
                    <a:pt x="4438" y="7934"/>
                    <a:pt x="5624" y="8056"/>
                  </a:cubicBezTo>
                  <a:cubicBezTo>
                    <a:pt x="5806" y="8086"/>
                    <a:pt x="5989" y="8116"/>
                    <a:pt x="6201" y="8147"/>
                  </a:cubicBezTo>
                  <a:cubicBezTo>
                    <a:pt x="6353" y="8147"/>
                    <a:pt x="6475" y="8177"/>
                    <a:pt x="6627" y="8177"/>
                  </a:cubicBezTo>
                  <a:cubicBezTo>
                    <a:pt x="6870" y="8208"/>
                    <a:pt x="7083" y="8238"/>
                    <a:pt x="7326" y="8268"/>
                  </a:cubicBezTo>
                  <a:cubicBezTo>
                    <a:pt x="7417" y="8268"/>
                    <a:pt x="7508" y="8268"/>
                    <a:pt x="7599" y="8299"/>
                  </a:cubicBezTo>
                  <a:cubicBezTo>
                    <a:pt x="7812" y="8329"/>
                    <a:pt x="8025" y="8329"/>
                    <a:pt x="8238" y="8360"/>
                  </a:cubicBezTo>
                  <a:cubicBezTo>
                    <a:pt x="9514" y="8542"/>
                    <a:pt x="10700" y="8755"/>
                    <a:pt x="11217" y="9059"/>
                  </a:cubicBezTo>
                  <a:cubicBezTo>
                    <a:pt x="11574" y="9264"/>
                    <a:pt x="11874" y="9347"/>
                    <a:pt x="12126" y="9347"/>
                  </a:cubicBezTo>
                  <a:cubicBezTo>
                    <a:pt x="12883" y="9347"/>
                    <a:pt x="13207" y="8595"/>
                    <a:pt x="13344" y="8116"/>
                  </a:cubicBezTo>
                  <a:cubicBezTo>
                    <a:pt x="13496" y="7478"/>
                    <a:pt x="3435" y="1"/>
                    <a:pt x="34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31"/>
            <p:cNvSpPr/>
            <p:nvPr/>
          </p:nvSpPr>
          <p:spPr>
            <a:xfrm>
              <a:off x="2669950" y="4549000"/>
              <a:ext cx="28900" cy="59075"/>
            </a:xfrm>
            <a:custGeom>
              <a:rect b="b" l="l" r="r" t="t"/>
              <a:pathLst>
                <a:path extrusionOk="0" h="2363" w="1156">
                  <a:moveTo>
                    <a:pt x="457" y="0"/>
                  </a:moveTo>
                  <a:cubicBezTo>
                    <a:pt x="335" y="0"/>
                    <a:pt x="214" y="61"/>
                    <a:pt x="214" y="182"/>
                  </a:cubicBezTo>
                  <a:cubicBezTo>
                    <a:pt x="183" y="243"/>
                    <a:pt x="1" y="1185"/>
                    <a:pt x="305" y="1885"/>
                  </a:cubicBezTo>
                  <a:cubicBezTo>
                    <a:pt x="335" y="1976"/>
                    <a:pt x="396" y="2067"/>
                    <a:pt x="457" y="2158"/>
                  </a:cubicBezTo>
                  <a:cubicBezTo>
                    <a:pt x="628" y="2272"/>
                    <a:pt x="786" y="2362"/>
                    <a:pt x="926" y="2362"/>
                  </a:cubicBezTo>
                  <a:cubicBezTo>
                    <a:pt x="1010" y="2362"/>
                    <a:pt x="1087" y="2329"/>
                    <a:pt x="1156" y="2249"/>
                  </a:cubicBezTo>
                  <a:cubicBezTo>
                    <a:pt x="1004" y="2128"/>
                    <a:pt x="822" y="1976"/>
                    <a:pt x="700" y="1702"/>
                  </a:cubicBezTo>
                  <a:cubicBezTo>
                    <a:pt x="487" y="1155"/>
                    <a:pt x="639" y="274"/>
                    <a:pt x="639" y="274"/>
                  </a:cubicBezTo>
                  <a:cubicBezTo>
                    <a:pt x="639" y="213"/>
                    <a:pt x="639" y="152"/>
                    <a:pt x="609" y="122"/>
                  </a:cubicBezTo>
                  <a:cubicBezTo>
                    <a:pt x="578" y="61"/>
                    <a:pt x="518" y="30"/>
                    <a:pt x="45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31"/>
            <p:cNvSpPr/>
            <p:nvPr/>
          </p:nvSpPr>
          <p:spPr>
            <a:xfrm>
              <a:off x="2647175" y="4550350"/>
              <a:ext cx="23575" cy="54300"/>
            </a:xfrm>
            <a:custGeom>
              <a:rect b="b" l="l" r="r" t="t"/>
              <a:pathLst>
                <a:path extrusionOk="0" h="2172" w="943">
                  <a:moveTo>
                    <a:pt x="408" y="1"/>
                  </a:moveTo>
                  <a:cubicBezTo>
                    <a:pt x="304" y="1"/>
                    <a:pt x="209" y="84"/>
                    <a:pt x="182" y="189"/>
                  </a:cubicBezTo>
                  <a:cubicBezTo>
                    <a:pt x="182" y="220"/>
                    <a:pt x="0" y="1192"/>
                    <a:pt x="304" y="1861"/>
                  </a:cubicBezTo>
                  <a:cubicBezTo>
                    <a:pt x="304" y="1922"/>
                    <a:pt x="334" y="1952"/>
                    <a:pt x="365" y="1983"/>
                  </a:cubicBezTo>
                  <a:cubicBezTo>
                    <a:pt x="466" y="2064"/>
                    <a:pt x="581" y="2172"/>
                    <a:pt x="718" y="2172"/>
                  </a:cubicBezTo>
                  <a:cubicBezTo>
                    <a:pt x="787" y="2172"/>
                    <a:pt x="861" y="2145"/>
                    <a:pt x="942" y="2074"/>
                  </a:cubicBezTo>
                  <a:cubicBezTo>
                    <a:pt x="851" y="1983"/>
                    <a:pt x="760" y="1861"/>
                    <a:pt x="699" y="1709"/>
                  </a:cubicBezTo>
                  <a:cubicBezTo>
                    <a:pt x="456" y="1131"/>
                    <a:pt x="638" y="280"/>
                    <a:pt x="638" y="250"/>
                  </a:cubicBezTo>
                  <a:cubicBezTo>
                    <a:pt x="638" y="220"/>
                    <a:pt x="638" y="159"/>
                    <a:pt x="608" y="98"/>
                  </a:cubicBezTo>
                  <a:cubicBezTo>
                    <a:pt x="578" y="37"/>
                    <a:pt x="517" y="7"/>
                    <a:pt x="456" y="7"/>
                  </a:cubicBezTo>
                  <a:cubicBezTo>
                    <a:pt x="440" y="3"/>
                    <a:pt x="424" y="1"/>
                    <a:pt x="40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31"/>
            <p:cNvSpPr/>
            <p:nvPr/>
          </p:nvSpPr>
          <p:spPr>
            <a:xfrm>
              <a:off x="2695800" y="4554150"/>
              <a:ext cx="25850" cy="57250"/>
            </a:xfrm>
            <a:custGeom>
              <a:rect b="b" l="l" r="r" t="t"/>
              <a:pathLst>
                <a:path extrusionOk="0" h="2290" w="1034">
                  <a:moveTo>
                    <a:pt x="409" y="1"/>
                  </a:moveTo>
                  <a:cubicBezTo>
                    <a:pt x="304" y="1"/>
                    <a:pt x="209" y="84"/>
                    <a:pt x="183" y="189"/>
                  </a:cubicBezTo>
                  <a:cubicBezTo>
                    <a:pt x="183" y="220"/>
                    <a:pt x="0" y="1192"/>
                    <a:pt x="274" y="1861"/>
                  </a:cubicBezTo>
                  <a:cubicBezTo>
                    <a:pt x="304" y="1952"/>
                    <a:pt x="365" y="2013"/>
                    <a:pt x="395" y="2074"/>
                  </a:cubicBezTo>
                  <a:cubicBezTo>
                    <a:pt x="532" y="2210"/>
                    <a:pt x="659" y="2289"/>
                    <a:pt x="776" y="2289"/>
                  </a:cubicBezTo>
                  <a:cubicBezTo>
                    <a:pt x="868" y="2289"/>
                    <a:pt x="954" y="2241"/>
                    <a:pt x="1034" y="2135"/>
                  </a:cubicBezTo>
                  <a:cubicBezTo>
                    <a:pt x="912" y="2043"/>
                    <a:pt x="791" y="1891"/>
                    <a:pt x="699" y="1679"/>
                  </a:cubicBezTo>
                  <a:cubicBezTo>
                    <a:pt x="456" y="1131"/>
                    <a:pt x="639" y="280"/>
                    <a:pt x="639" y="250"/>
                  </a:cubicBezTo>
                  <a:cubicBezTo>
                    <a:pt x="639" y="189"/>
                    <a:pt x="639" y="159"/>
                    <a:pt x="608" y="98"/>
                  </a:cubicBezTo>
                  <a:cubicBezTo>
                    <a:pt x="578" y="37"/>
                    <a:pt x="517" y="7"/>
                    <a:pt x="456" y="7"/>
                  </a:cubicBezTo>
                  <a:cubicBezTo>
                    <a:pt x="440" y="3"/>
                    <a:pt x="424" y="1"/>
                    <a:pt x="4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31"/>
            <p:cNvSpPr/>
            <p:nvPr/>
          </p:nvSpPr>
          <p:spPr>
            <a:xfrm>
              <a:off x="2235300" y="3251850"/>
              <a:ext cx="613250" cy="1007275"/>
            </a:xfrm>
            <a:custGeom>
              <a:rect b="b" l="l" r="r" t="t"/>
              <a:pathLst>
                <a:path extrusionOk="0" h="40291" w="24530">
                  <a:moveTo>
                    <a:pt x="9271" y="1"/>
                  </a:moveTo>
                  <a:cubicBezTo>
                    <a:pt x="9271" y="1"/>
                    <a:pt x="3344" y="1642"/>
                    <a:pt x="1399" y="3405"/>
                  </a:cubicBezTo>
                  <a:cubicBezTo>
                    <a:pt x="1" y="4651"/>
                    <a:pt x="1429" y="12949"/>
                    <a:pt x="2250" y="18542"/>
                  </a:cubicBezTo>
                  <a:cubicBezTo>
                    <a:pt x="2280" y="18846"/>
                    <a:pt x="2341" y="19120"/>
                    <a:pt x="2371" y="19424"/>
                  </a:cubicBezTo>
                  <a:cubicBezTo>
                    <a:pt x="2371" y="19424"/>
                    <a:pt x="2371" y="19454"/>
                    <a:pt x="2371" y="19454"/>
                  </a:cubicBezTo>
                  <a:lnTo>
                    <a:pt x="2371" y="19484"/>
                  </a:lnTo>
                  <a:cubicBezTo>
                    <a:pt x="2402" y="19545"/>
                    <a:pt x="2402" y="19606"/>
                    <a:pt x="2402" y="19667"/>
                  </a:cubicBezTo>
                  <a:cubicBezTo>
                    <a:pt x="2432" y="19880"/>
                    <a:pt x="2463" y="20062"/>
                    <a:pt x="2493" y="20244"/>
                  </a:cubicBezTo>
                  <a:cubicBezTo>
                    <a:pt x="2493" y="20275"/>
                    <a:pt x="2493" y="20275"/>
                    <a:pt x="2493" y="20305"/>
                  </a:cubicBezTo>
                  <a:cubicBezTo>
                    <a:pt x="2493" y="20366"/>
                    <a:pt x="2493" y="20457"/>
                    <a:pt x="2523" y="20518"/>
                  </a:cubicBezTo>
                  <a:cubicBezTo>
                    <a:pt x="2523" y="20548"/>
                    <a:pt x="2523" y="20609"/>
                    <a:pt x="2523" y="20639"/>
                  </a:cubicBezTo>
                  <a:cubicBezTo>
                    <a:pt x="2615" y="21490"/>
                    <a:pt x="2675" y="22250"/>
                    <a:pt x="2645" y="22858"/>
                  </a:cubicBezTo>
                  <a:cubicBezTo>
                    <a:pt x="2523" y="26475"/>
                    <a:pt x="2037" y="33193"/>
                    <a:pt x="1703" y="38512"/>
                  </a:cubicBezTo>
                  <a:cubicBezTo>
                    <a:pt x="5609" y="39697"/>
                    <a:pt x="9446" y="40290"/>
                    <a:pt x="13215" y="40290"/>
                  </a:cubicBezTo>
                  <a:cubicBezTo>
                    <a:pt x="16984" y="40290"/>
                    <a:pt x="20685" y="39697"/>
                    <a:pt x="24317" y="38512"/>
                  </a:cubicBezTo>
                  <a:cubicBezTo>
                    <a:pt x="24013" y="34348"/>
                    <a:pt x="23496" y="29393"/>
                    <a:pt x="23253" y="25229"/>
                  </a:cubicBezTo>
                  <a:cubicBezTo>
                    <a:pt x="23223" y="24895"/>
                    <a:pt x="23223" y="24560"/>
                    <a:pt x="23192" y="24226"/>
                  </a:cubicBezTo>
                  <a:cubicBezTo>
                    <a:pt x="23132" y="23071"/>
                    <a:pt x="23101" y="22007"/>
                    <a:pt x="23132" y="21065"/>
                  </a:cubicBezTo>
                  <a:cubicBezTo>
                    <a:pt x="23162" y="15229"/>
                    <a:pt x="24530" y="4591"/>
                    <a:pt x="23253" y="2980"/>
                  </a:cubicBezTo>
                  <a:cubicBezTo>
                    <a:pt x="21946" y="1338"/>
                    <a:pt x="14925" y="62"/>
                    <a:pt x="14925" y="62"/>
                  </a:cubicBezTo>
                  <a:lnTo>
                    <a:pt x="92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31"/>
            <p:cNvSpPr/>
            <p:nvPr/>
          </p:nvSpPr>
          <p:spPr>
            <a:xfrm>
              <a:off x="2394125" y="4184375"/>
              <a:ext cx="379200" cy="137425"/>
            </a:xfrm>
            <a:custGeom>
              <a:rect b="b" l="l" r="r" t="t"/>
              <a:pathLst>
                <a:path extrusionOk="0" h="5497" w="15168">
                  <a:moveTo>
                    <a:pt x="258" y="1"/>
                  </a:moveTo>
                  <a:cubicBezTo>
                    <a:pt x="188" y="1"/>
                    <a:pt x="114" y="33"/>
                    <a:pt x="61" y="86"/>
                  </a:cubicBezTo>
                  <a:cubicBezTo>
                    <a:pt x="0" y="178"/>
                    <a:pt x="0" y="330"/>
                    <a:pt x="91" y="421"/>
                  </a:cubicBezTo>
                  <a:cubicBezTo>
                    <a:pt x="122" y="451"/>
                    <a:pt x="2006" y="2062"/>
                    <a:pt x="4772" y="3430"/>
                  </a:cubicBezTo>
                  <a:cubicBezTo>
                    <a:pt x="6778" y="4433"/>
                    <a:pt x="9575" y="5497"/>
                    <a:pt x="12493" y="5497"/>
                  </a:cubicBezTo>
                  <a:cubicBezTo>
                    <a:pt x="13314" y="5497"/>
                    <a:pt x="14134" y="5406"/>
                    <a:pt x="14985" y="5223"/>
                  </a:cubicBezTo>
                  <a:cubicBezTo>
                    <a:pt x="15107" y="5193"/>
                    <a:pt x="15168" y="5071"/>
                    <a:pt x="15137" y="4950"/>
                  </a:cubicBezTo>
                  <a:cubicBezTo>
                    <a:pt x="15111" y="4844"/>
                    <a:pt x="15016" y="4761"/>
                    <a:pt x="14911" y="4761"/>
                  </a:cubicBezTo>
                  <a:cubicBezTo>
                    <a:pt x="14896" y="4761"/>
                    <a:pt x="14880" y="4763"/>
                    <a:pt x="14864" y="4767"/>
                  </a:cubicBezTo>
                  <a:cubicBezTo>
                    <a:pt x="14083" y="4943"/>
                    <a:pt x="13298" y="5020"/>
                    <a:pt x="12523" y="5020"/>
                  </a:cubicBezTo>
                  <a:cubicBezTo>
                    <a:pt x="9673" y="5020"/>
                    <a:pt x="6944" y="3984"/>
                    <a:pt x="4985" y="3004"/>
                  </a:cubicBezTo>
                  <a:cubicBezTo>
                    <a:pt x="2280" y="1667"/>
                    <a:pt x="426" y="86"/>
                    <a:pt x="395" y="56"/>
                  </a:cubicBezTo>
                  <a:cubicBezTo>
                    <a:pt x="357" y="18"/>
                    <a:pt x="308" y="1"/>
                    <a:pt x="258" y="1"/>
                  </a:cubicBezTo>
                  <a:close/>
                </a:path>
              </a:pathLst>
            </a:custGeom>
            <a:solidFill>
              <a:srgbClr val="E3390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31"/>
            <p:cNvSpPr/>
            <p:nvPr/>
          </p:nvSpPr>
          <p:spPr>
            <a:xfrm>
              <a:off x="2394125" y="2841700"/>
              <a:ext cx="303225" cy="213375"/>
            </a:xfrm>
            <a:custGeom>
              <a:rect b="b" l="l" r="r" t="t"/>
              <a:pathLst>
                <a:path extrusionOk="0" h="8535" w="12129">
                  <a:moveTo>
                    <a:pt x="8094" y="0"/>
                  </a:moveTo>
                  <a:cubicBezTo>
                    <a:pt x="6597" y="0"/>
                    <a:pt x="5915" y="1868"/>
                    <a:pt x="4529" y="2303"/>
                  </a:cubicBezTo>
                  <a:cubicBezTo>
                    <a:pt x="4151" y="2427"/>
                    <a:pt x="3823" y="2464"/>
                    <a:pt x="3534" y="2464"/>
                  </a:cubicBezTo>
                  <a:cubicBezTo>
                    <a:pt x="3112" y="2464"/>
                    <a:pt x="2771" y="2386"/>
                    <a:pt x="2472" y="2386"/>
                  </a:cubicBezTo>
                  <a:cubicBezTo>
                    <a:pt x="2117" y="2386"/>
                    <a:pt x="1821" y="2495"/>
                    <a:pt x="1520" y="2972"/>
                  </a:cubicBezTo>
                  <a:cubicBezTo>
                    <a:pt x="821" y="4157"/>
                    <a:pt x="1034" y="4370"/>
                    <a:pt x="517" y="5343"/>
                  </a:cubicBezTo>
                  <a:cubicBezTo>
                    <a:pt x="0" y="6315"/>
                    <a:pt x="1155" y="8534"/>
                    <a:pt x="1155" y="8534"/>
                  </a:cubicBezTo>
                  <a:lnTo>
                    <a:pt x="10517" y="8534"/>
                  </a:lnTo>
                  <a:cubicBezTo>
                    <a:pt x="10517" y="8534"/>
                    <a:pt x="11368" y="6893"/>
                    <a:pt x="11459" y="6133"/>
                  </a:cubicBezTo>
                  <a:cubicBezTo>
                    <a:pt x="11551" y="5373"/>
                    <a:pt x="10821" y="4370"/>
                    <a:pt x="10821" y="4370"/>
                  </a:cubicBezTo>
                  <a:cubicBezTo>
                    <a:pt x="10821" y="4370"/>
                    <a:pt x="12128" y="3002"/>
                    <a:pt x="10973" y="2425"/>
                  </a:cubicBezTo>
                  <a:cubicBezTo>
                    <a:pt x="10684" y="2288"/>
                    <a:pt x="10443" y="2237"/>
                    <a:pt x="10244" y="2237"/>
                  </a:cubicBezTo>
                  <a:cubicBezTo>
                    <a:pt x="9724" y="2237"/>
                    <a:pt x="9488" y="2585"/>
                    <a:pt x="9435" y="2676"/>
                  </a:cubicBezTo>
                  <a:lnTo>
                    <a:pt x="9435" y="2676"/>
                  </a:lnTo>
                  <a:cubicBezTo>
                    <a:pt x="9552" y="2455"/>
                    <a:pt x="10461" y="627"/>
                    <a:pt x="8663" y="84"/>
                  </a:cubicBezTo>
                  <a:cubicBezTo>
                    <a:pt x="8460" y="26"/>
                    <a:pt x="8271" y="0"/>
                    <a:pt x="8094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31"/>
            <p:cNvSpPr/>
            <p:nvPr/>
          </p:nvSpPr>
          <p:spPr>
            <a:xfrm>
              <a:off x="2390450" y="3075100"/>
              <a:ext cx="66775" cy="88700"/>
            </a:xfrm>
            <a:custGeom>
              <a:rect b="b" l="l" r="r" t="t"/>
              <a:pathLst>
                <a:path extrusionOk="0" h="3548" w="2671">
                  <a:moveTo>
                    <a:pt x="1301" y="0"/>
                  </a:moveTo>
                  <a:cubicBezTo>
                    <a:pt x="923" y="0"/>
                    <a:pt x="419" y="172"/>
                    <a:pt x="238" y="1022"/>
                  </a:cubicBezTo>
                  <a:cubicBezTo>
                    <a:pt x="1" y="2262"/>
                    <a:pt x="1092" y="3548"/>
                    <a:pt x="2159" y="3548"/>
                  </a:cubicBezTo>
                  <a:cubicBezTo>
                    <a:pt x="2321" y="3548"/>
                    <a:pt x="2483" y="3518"/>
                    <a:pt x="2640" y="3454"/>
                  </a:cubicBezTo>
                  <a:cubicBezTo>
                    <a:pt x="2670" y="3454"/>
                    <a:pt x="2366" y="688"/>
                    <a:pt x="1758" y="80"/>
                  </a:cubicBezTo>
                  <a:cubicBezTo>
                    <a:pt x="1758" y="80"/>
                    <a:pt x="1559" y="0"/>
                    <a:pt x="1301" y="0"/>
                  </a:cubicBezTo>
                  <a:close/>
                </a:path>
              </a:pathLst>
            </a:custGeom>
            <a:solidFill>
              <a:srgbClr val="C65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31"/>
            <p:cNvSpPr/>
            <p:nvPr/>
          </p:nvSpPr>
          <p:spPr>
            <a:xfrm>
              <a:off x="2417675" y="3097150"/>
              <a:ext cx="35750" cy="50625"/>
            </a:xfrm>
            <a:custGeom>
              <a:rect b="b" l="l" r="r" t="t"/>
              <a:pathLst>
                <a:path extrusionOk="0" h="2025" w="1430">
                  <a:moveTo>
                    <a:pt x="198" y="0"/>
                  </a:moveTo>
                  <a:cubicBezTo>
                    <a:pt x="151" y="0"/>
                    <a:pt x="100" y="21"/>
                    <a:pt x="61" y="79"/>
                  </a:cubicBezTo>
                  <a:cubicBezTo>
                    <a:pt x="1" y="140"/>
                    <a:pt x="31" y="231"/>
                    <a:pt x="92" y="292"/>
                  </a:cubicBezTo>
                  <a:cubicBezTo>
                    <a:pt x="122" y="292"/>
                    <a:pt x="912" y="839"/>
                    <a:pt x="1095" y="1903"/>
                  </a:cubicBezTo>
                  <a:cubicBezTo>
                    <a:pt x="1125" y="1964"/>
                    <a:pt x="1186" y="2025"/>
                    <a:pt x="1247" y="2025"/>
                  </a:cubicBezTo>
                  <a:lnTo>
                    <a:pt x="1277" y="2025"/>
                  </a:lnTo>
                  <a:cubicBezTo>
                    <a:pt x="1368" y="2025"/>
                    <a:pt x="1429" y="1933"/>
                    <a:pt x="1429" y="1842"/>
                  </a:cubicBezTo>
                  <a:cubicBezTo>
                    <a:pt x="1216" y="657"/>
                    <a:pt x="304" y="49"/>
                    <a:pt x="274" y="19"/>
                  </a:cubicBezTo>
                  <a:cubicBezTo>
                    <a:pt x="252" y="7"/>
                    <a:pt x="225" y="0"/>
                    <a:pt x="198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31"/>
            <p:cNvSpPr/>
            <p:nvPr/>
          </p:nvSpPr>
          <p:spPr>
            <a:xfrm>
              <a:off x="2413875" y="3116125"/>
              <a:ext cx="30425" cy="12650"/>
            </a:xfrm>
            <a:custGeom>
              <a:rect b="b" l="l" r="r" t="t"/>
              <a:pathLst>
                <a:path extrusionOk="0" h="506" w="1217">
                  <a:moveTo>
                    <a:pt x="889" y="1"/>
                  </a:moveTo>
                  <a:cubicBezTo>
                    <a:pt x="532" y="1"/>
                    <a:pt x="148" y="202"/>
                    <a:pt x="122" y="202"/>
                  </a:cubicBezTo>
                  <a:cubicBezTo>
                    <a:pt x="31" y="232"/>
                    <a:pt x="1" y="354"/>
                    <a:pt x="61" y="415"/>
                  </a:cubicBezTo>
                  <a:cubicBezTo>
                    <a:pt x="92" y="475"/>
                    <a:pt x="122" y="506"/>
                    <a:pt x="183" y="506"/>
                  </a:cubicBezTo>
                  <a:cubicBezTo>
                    <a:pt x="213" y="506"/>
                    <a:pt x="244" y="506"/>
                    <a:pt x="274" y="475"/>
                  </a:cubicBezTo>
                  <a:cubicBezTo>
                    <a:pt x="376" y="424"/>
                    <a:pt x="649" y="309"/>
                    <a:pt x="878" y="309"/>
                  </a:cubicBezTo>
                  <a:cubicBezTo>
                    <a:pt x="922" y="309"/>
                    <a:pt x="964" y="314"/>
                    <a:pt x="1004" y="323"/>
                  </a:cubicBezTo>
                  <a:cubicBezTo>
                    <a:pt x="1095" y="323"/>
                    <a:pt x="1186" y="293"/>
                    <a:pt x="1186" y="202"/>
                  </a:cubicBezTo>
                  <a:cubicBezTo>
                    <a:pt x="1216" y="111"/>
                    <a:pt x="1156" y="19"/>
                    <a:pt x="1064" y="19"/>
                  </a:cubicBezTo>
                  <a:cubicBezTo>
                    <a:pt x="1008" y="6"/>
                    <a:pt x="949" y="1"/>
                    <a:pt x="889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31"/>
            <p:cNvSpPr/>
            <p:nvPr/>
          </p:nvSpPr>
          <p:spPr>
            <a:xfrm>
              <a:off x="2625875" y="3075100"/>
              <a:ext cx="66675" cy="88700"/>
            </a:xfrm>
            <a:custGeom>
              <a:rect b="b" l="l" r="r" t="t"/>
              <a:pathLst>
                <a:path extrusionOk="0" h="3548" w="2667">
                  <a:moveTo>
                    <a:pt x="1368" y="0"/>
                  </a:moveTo>
                  <a:cubicBezTo>
                    <a:pt x="1112" y="0"/>
                    <a:pt x="913" y="80"/>
                    <a:pt x="913" y="80"/>
                  </a:cubicBezTo>
                  <a:cubicBezTo>
                    <a:pt x="305" y="688"/>
                    <a:pt x="1" y="3454"/>
                    <a:pt x="31" y="3454"/>
                  </a:cubicBezTo>
                  <a:cubicBezTo>
                    <a:pt x="188" y="3518"/>
                    <a:pt x="350" y="3548"/>
                    <a:pt x="512" y="3548"/>
                  </a:cubicBezTo>
                  <a:cubicBezTo>
                    <a:pt x="1579" y="3548"/>
                    <a:pt x="2666" y="2262"/>
                    <a:pt x="2402" y="1022"/>
                  </a:cubicBezTo>
                  <a:cubicBezTo>
                    <a:pt x="2239" y="172"/>
                    <a:pt x="1743" y="0"/>
                    <a:pt x="1368" y="0"/>
                  </a:cubicBezTo>
                  <a:close/>
                </a:path>
              </a:pathLst>
            </a:custGeom>
            <a:solidFill>
              <a:srgbClr val="C65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31"/>
            <p:cNvSpPr/>
            <p:nvPr/>
          </p:nvSpPr>
          <p:spPr>
            <a:xfrm>
              <a:off x="2629675" y="3097150"/>
              <a:ext cx="35750" cy="50625"/>
            </a:xfrm>
            <a:custGeom>
              <a:rect b="b" l="l" r="r" t="t"/>
              <a:pathLst>
                <a:path extrusionOk="0" h="2025" w="1430">
                  <a:moveTo>
                    <a:pt x="1232" y="0"/>
                  </a:moveTo>
                  <a:cubicBezTo>
                    <a:pt x="1205" y="0"/>
                    <a:pt x="1178" y="7"/>
                    <a:pt x="1156" y="19"/>
                  </a:cubicBezTo>
                  <a:cubicBezTo>
                    <a:pt x="1126" y="49"/>
                    <a:pt x="214" y="657"/>
                    <a:pt x="1" y="1842"/>
                  </a:cubicBezTo>
                  <a:cubicBezTo>
                    <a:pt x="1" y="1933"/>
                    <a:pt x="62" y="2025"/>
                    <a:pt x="153" y="2025"/>
                  </a:cubicBezTo>
                  <a:lnTo>
                    <a:pt x="183" y="2025"/>
                  </a:lnTo>
                  <a:cubicBezTo>
                    <a:pt x="244" y="2025"/>
                    <a:pt x="305" y="1964"/>
                    <a:pt x="335" y="1903"/>
                  </a:cubicBezTo>
                  <a:cubicBezTo>
                    <a:pt x="518" y="839"/>
                    <a:pt x="1308" y="292"/>
                    <a:pt x="1338" y="292"/>
                  </a:cubicBezTo>
                  <a:cubicBezTo>
                    <a:pt x="1399" y="231"/>
                    <a:pt x="1430" y="140"/>
                    <a:pt x="1369" y="79"/>
                  </a:cubicBezTo>
                  <a:cubicBezTo>
                    <a:pt x="1330" y="21"/>
                    <a:pt x="1279" y="0"/>
                    <a:pt x="1232" y="0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31"/>
            <p:cNvSpPr/>
            <p:nvPr/>
          </p:nvSpPr>
          <p:spPr>
            <a:xfrm>
              <a:off x="2638800" y="3116125"/>
              <a:ext cx="30425" cy="12650"/>
            </a:xfrm>
            <a:custGeom>
              <a:rect b="b" l="l" r="r" t="t"/>
              <a:pathLst>
                <a:path extrusionOk="0" h="506" w="1217">
                  <a:moveTo>
                    <a:pt x="337" y="1"/>
                  </a:moveTo>
                  <a:cubicBezTo>
                    <a:pt x="275" y="1"/>
                    <a:pt x="213" y="6"/>
                    <a:pt x="153" y="19"/>
                  </a:cubicBezTo>
                  <a:cubicBezTo>
                    <a:pt x="61" y="19"/>
                    <a:pt x="1" y="111"/>
                    <a:pt x="31" y="202"/>
                  </a:cubicBezTo>
                  <a:cubicBezTo>
                    <a:pt x="31" y="293"/>
                    <a:pt x="122" y="323"/>
                    <a:pt x="213" y="323"/>
                  </a:cubicBezTo>
                  <a:cubicBezTo>
                    <a:pt x="253" y="314"/>
                    <a:pt x="295" y="309"/>
                    <a:pt x="339" y="309"/>
                  </a:cubicBezTo>
                  <a:cubicBezTo>
                    <a:pt x="568" y="309"/>
                    <a:pt x="841" y="424"/>
                    <a:pt x="943" y="475"/>
                  </a:cubicBezTo>
                  <a:cubicBezTo>
                    <a:pt x="973" y="506"/>
                    <a:pt x="1004" y="506"/>
                    <a:pt x="1034" y="506"/>
                  </a:cubicBezTo>
                  <a:cubicBezTo>
                    <a:pt x="1095" y="506"/>
                    <a:pt x="1156" y="475"/>
                    <a:pt x="1156" y="415"/>
                  </a:cubicBezTo>
                  <a:cubicBezTo>
                    <a:pt x="1216" y="354"/>
                    <a:pt x="1186" y="232"/>
                    <a:pt x="1095" y="202"/>
                  </a:cubicBezTo>
                  <a:cubicBezTo>
                    <a:pt x="1069" y="202"/>
                    <a:pt x="708" y="1"/>
                    <a:pt x="337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31"/>
            <p:cNvSpPr/>
            <p:nvPr/>
          </p:nvSpPr>
          <p:spPr>
            <a:xfrm>
              <a:off x="2469350" y="3180425"/>
              <a:ext cx="149725" cy="129975"/>
            </a:xfrm>
            <a:custGeom>
              <a:rect b="b" l="l" r="r" t="t"/>
              <a:pathLst>
                <a:path extrusionOk="0" h="5199" w="5989">
                  <a:moveTo>
                    <a:pt x="426" y="1"/>
                  </a:moveTo>
                  <a:lnTo>
                    <a:pt x="61" y="3527"/>
                  </a:lnTo>
                  <a:lnTo>
                    <a:pt x="0" y="4226"/>
                  </a:lnTo>
                  <a:cubicBezTo>
                    <a:pt x="0" y="4226"/>
                    <a:pt x="1125" y="5198"/>
                    <a:pt x="2979" y="5198"/>
                  </a:cubicBezTo>
                  <a:cubicBezTo>
                    <a:pt x="4833" y="5198"/>
                    <a:pt x="5988" y="4226"/>
                    <a:pt x="5988" y="4226"/>
                  </a:cubicBezTo>
                  <a:lnTo>
                    <a:pt x="5715" y="2037"/>
                  </a:lnTo>
                  <a:lnTo>
                    <a:pt x="5472" y="1"/>
                  </a:lnTo>
                  <a:close/>
                </a:path>
              </a:pathLst>
            </a:custGeom>
            <a:solidFill>
              <a:srgbClr val="C65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31"/>
            <p:cNvSpPr/>
            <p:nvPr/>
          </p:nvSpPr>
          <p:spPr>
            <a:xfrm>
              <a:off x="2470875" y="3180425"/>
              <a:ext cx="141350" cy="90300"/>
            </a:xfrm>
            <a:custGeom>
              <a:rect b="b" l="l" r="r" t="t"/>
              <a:pathLst>
                <a:path extrusionOk="0" h="3612" w="5654">
                  <a:moveTo>
                    <a:pt x="365" y="1"/>
                  </a:moveTo>
                  <a:lnTo>
                    <a:pt x="0" y="3527"/>
                  </a:lnTo>
                  <a:cubicBezTo>
                    <a:pt x="479" y="3585"/>
                    <a:pt x="922" y="3612"/>
                    <a:pt x="1332" y="3612"/>
                  </a:cubicBezTo>
                  <a:cubicBezTo>
                    <a:pt x="3891" y="3612"/>
                    <a:pt x="5156" y="2587"/>
                    <a:pt x="5654" y="2037"/>
                  </a:cubicBezTo>
                  <a:lnTo>
                    <a:pt x="5411" y="1"/>
                  </a:ln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31"/>
            <p:cNvSpPr/>
            <p:nvPr/>
          </p:nvSpPr>
          <p:spPr>
            <a:xfrm>
              <a:off x="2422225" y="2975700"/>
              <a:ext cx="236350" cy="279025"/>
            </a:xfrm>
            <a:custGeom>
              <a:rect b="b" l="l" r="r" t="t"/>
              <a:pathLst>
                <a:path extrusionOk="0" h="11161" w="9454">
                  <a:moveTo>
                    <a:pt x="4893" y="1"/>
                  </a:moveTo>
                  <a:cubicBezTo>
                    <a:pt x="3513" y="1"/>
                    <a:pt x="2006" y="354"/>
                    <a:pt x="670" y="1290"/>
                  </a:cubicBezTo>
                  <a:cubicBezTo>
                    <a:pt x="244" y="1624"/>
                    <a:pt x="1" y="2171"/>
                    <a:pt x="62" y="2718"/>
                  </a:cubicBezTo>
                  <a:cubicBezTo>
                    <a:pt x="122" y="3387"/>
                    <a:pt x="274" y="4390"/>
                    <a:pt x="518" y="5484"/>
                  </a:cubicBezTo>
                  <a:cubicBezTo>
                    <a:pt x="639" y="5971"/>
                    <a:pt x="761" y="6457"/>
                    <a:pt x="943" y="6974"/>
                  </a:cubicBezTo>
                  <a:cubicBezTo>
                    <a:pt x="1581" y="8919"/>
                    <a:pt x="2645" y="10743"/>
                    <a:pt x="4408" y="11108"/>
                  </a:cubicBezTo>
                  <a:cubicBezTo>
                    <a:pt x="4589" y="11144"/>
                    <a:pt x="4763" y="11161"/>
                    <a:pt x="4933" y="11161"/>
                  </a:cubicBezTo>
                  <a:cubicBezTo>
                    <a:pt x="6763" y="11161"/>
                    <a:pt x="7966" y="9144"/>
                    <a:pt x="8633" y="6974"/>
                  </a:cubicBezTo>
                  <a:cubicBezTo>
                    <a:pt x="8785" y="6487"/>
                    <a:pt x="8937" y="5971"/>
                    <a:pt x="9028" y="5484"/>
                  </a:cubicBezTo>
                  <a:cubicBezTo>
                    <a:pt x="9363" y="3873"/>
                    <a:pt x="9454" y="2414"/>
                    <a:pt x="9332" y="1867"/>
                  </a:cubicBezTo>
                  <a:cubicBezTo>
                    <a:pt x="9124" y="975"/>
                    <a:pt x="7185" y="1"/>
                    <a:pt x="4893" y="1"/>
                  </a:cubicBezTo>
                  <a:close/>
                </a:path>
              </a:pathLst>
            </a:custGeom>
            <a:solidFill>
              <a:srgbClr val="C65F1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31"/>
            <p:cNvSpPr/>
            <p:nvPr/>
          </p:nvSpPr>
          <p:spPr>
            <a:xfrm>
              <a:off x="2451875" y="3128750"/>
              <a:ext cx="44100" cy="22825"/>
            </a:xfrm>
            <a:custGeom>
              <a:rect b="b" l="l" r="r" t="t"/>
              <a:pathLst>
                <a:path extrusionOk="0" h="913" w="1764">
                  <a:moveTo>
                    <a:pt x="882" y="1"/>
                  </a:moveTo>
                  <a:cubicBezTo>
                    <a:pt x="395" y="1"/>
                    <a:pt x="0" y="213"/>
                    <a:pt x="0" y="457"/>
                  </a:cubicBezTo>
                  <a:cubicBezTo>
                    <a:pt x="0" y="700"/>
                    <a:pt x="395" y="913"/>
                    <a:pt x="882" y="913"/>
                  </a:cubicBezTo>
                  <a:cubicBezTo>
                    <a:pt x="1368" y="913"/>
                    <a:pt x="1763" y="700"/>
                    <a:pt x="1763" y="426"/>
                  </a:cubicBezTo>
                  <a:cubicBezTo>
                    <a:pt x="1763" y="183"/>
                    <a:pt x="1368" y="1"/>
                    <a:pt x="882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31"/>
            <p:cNvSpPr/>
            <p:nvPr/>
          </p:nvSpPr>
          <p:spPr>
            <a:xfrm>
              <a:off x="2590175" y="3128750"/>
              <a:ext cx="44100" cy="22825"/>
            </a:xfrm>
            <a:custGeom>
              <a:rect b="b" l="l" r="r" t="t"/>
              <a:pathLst>
                <a:path extrusionOk="0" h="913" w="1764">
                  <a:moveTo>
                    <a:pt x="882" y="1"/>
                  </a:moveTo>
                  <a:cubicBezTo>
                    <a:pt x="395" y="1"/>
                    <a:pt x="0" y="213"/>
                    <a:pt x="0" y="457"/>
                  </a:cubicBezTo>
                  <a:cubicBezTo>
                    <a:pt x="0" y="700"/>
                    <a:pt x="395" y="913"/>
                    <a:pt x="882" y="913"/>
                  </a:cubicBezTo>
                  <a:cubicBezTo>
                    <a:pt x="1399" y="913"/>
                    <a:pt x="1763" y="700"/>
                    <a:pt x="1763" y="426"/>
                  </a:cubicBezTo>
                  <a:cubicBezTo>
                    <a:pt x="1763" y="183"/>
                    <a:pt x="1368" y="1"/>
                    <a:pt x="882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31"/>
            <p:cNvSpPr/>
            <p:nvPr/>
          </p:nvSpPr>
          <p:spPr>
            <a:xfrm>
              <a:off x="2496700" y="3094550"/>
              <a:ext cx="12950" cy="22825"/>
            </a:xfrm>
            <a:custGeom>
              <a:rect b="b" l="l" r="r" t="t"/>
              <a:pathLst>
                <a:path extrusionOk="0" h="913" w="518">
                  <a:moveTo>
                    <a:pt x="244" y="1"/>
                  </a:moveTo>
                  <a:cubicBezTo>
                    <a:pt x="122" y="1"/>
                    <a:pt x="1" y="214"/>
                    <a:pt x="1" y="457"/>
                  </a:cubicBezTo>
                  <a:cubicBezTo>
                    <a:pt x="31" y="700"/>
                    <a:pt x="122" y="913"/>
                    <a:pt x="274" y="913"/>
                  </a:cubicBezTo>
                  <a:cubicBezTo>
                    <a:pt x="396" y="882"/>
                    <a:pt x="517" y="700"/>
                    <a:pt x="517" y="457"/>
                  </a:cubicBezTo>
                  <a:cubicBezTo>
                    <a:pt x="517" y="214"/>
                    <a:pt x="396" y="1"/>
                    <a:pt x="24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31"/>
            <p:cNvSpPr/>
            <p:nvPr/>
          </p:nvSpPr>
          <p:spPr>
            <a:xfrm>
              <a:off x="2472400" y="3066675"/>
              <a:ext cx="50175" cy="23350"/>
            </a:xfrm>
            <a:custGeom>
              <a:rect b="b" l="l" r="r" t="t"/>
              <a:pathLst>
                <a:path extrusionOk="0" h="934" w="2007">
                  <a:moveTo>
                    <a:pt x="1250" y="0"/>
                  </a:moveTo>
                  <a:cubicBezTo>
                    <a:pt x="704" y="0"/>
                    <a:pt x="272" y="343"/>
                    <a:pt x="91" y="569"/>
                  </a:cubicBezTo>
                  <a:cubicBezTo>
                    <a:pt x="0" y="690"/>
                    <a:pt x="30" y="812"/>
                    <a:pt x="122" y="873"/>
                  </a:cubicBezTo>
                  <a:cubicBezTo>
                    <a:pt x="152" y="903"/>
                    <a:pt x="182" y="934"/>
                    <a:pt x="213" y="934"/>
                  </a:cubicBezTo>
                  <a:cubicBezTo>
                    <a:pt x="274" y="934"/>
                    <a:pt x="365" y="903"/>
                    <a:pt x="426" y="842"/>
                  </a:cubicBezTo>
                  <a:cubicBezTo>
                    <a:pt x="426" y="819"/>
                    <a:pt x="758" y="426"/>
                    <a:pt x="1235" y="426"/>
                  </a:cubicBezTo>
                  <a:cubicBezTo>
                    <a:pt x="1370" y="426"/>
                    <a:pt x="1517" y="458"/>
                    <a:pt x="1672" y="538"/>
                  </a:cubicBezTo>
                  <a:cubicBezTo>
                    <a:pt x="1700" y="546"/>
                    <a:pt x="1729" y="549"/>
                    <a:pt x="1757" y="549"/>
                  </a:cubicBezTo>
                  <a:cubicBezTo>
                    <a:pt x="1847" y="549"/>
                    <a:pt x="1929" y="510"/>
                    <a:pt x="1976" y="417"/>
                  </a:cubicBezTo>
                  <a:cubicBezTo>
                    <a:pt x="2006" y="326"/>
                    <a:pt x="1976" y="204"/>
                    <a:pt x="1854" y="143"/>
                  </a:cubicBezTo>
                  <a:cubicBezTo>
                    <a:pt x="1643" y="41"/>
                    <a:pt x="1439" y="0"/>
                    <a:pt x="12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31"/>
            <p:cNvSpPr/>
            <p:nvPr/>
          </p:nvSpPr>
          <p:spPr>
            <a:xfrm>
              <a:off x="2582575" y="3094550"/>
              <a:ext cx="12950" cy="22825"/>
            </a:xfrm>
            <a:custGeom>
              <a:rect b="b" l="l" r="r" t="t"/>
              <a:pathLst>
                <a:path extrusionOk="0" h="913" w="518">
                  <a:moveTo>
                    <a:pt x="274" y="1"/>
                  </a:moveTo>
                  <a:cubicBezTo>
                    <a:pt x="122" y="1"/>
                    <a:pt x="0" y="214"/>
                    <a:pt x="0" y="457"/>
                  </a:cubicBezTo>
                  <a:cubicBezTo>
                    <a:pt x="0" y="700"/>
                    <a:pt x="122" y="882"/>
                    <a:pt x="244" y="913"/>
                  </a:cubicBezTo>
                  <a:cubicBezTo>
                    <a:pt x="396" y="913"/>
                    <a:pt x="487" y="700"/>
                    <a:pt x="487" y="457"/>
                  </a:cubicBezTo>
                  <a:cubicBezTo>
                    <a:pt x="517" y="214"/>
                    <a:pt x="396" y="1"/>
                    <a:pt x="27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31"/>
            <p:cNvSpPr/>
            <p:nvPr/>
          </p:nvSpPr>
          <p:spPr>
            <a:xfrm>
              <a:off x="2568900" y="3066675"/>
              <a:ext cx="50925" cy="23350"/>
            </a:xfrm>
            <a:custGeom>
              <a:rect b="b" l="l" r="r" t="t"/>
              <a:pathLst>
                <a:path extrusionOk="0" h="934" w="2037">
                  <a:moveTo>
                    <a:pt x="762" y="0"/>
                  </a:moveTo>
                  <a:cubicBezTo>
                    <a:pt x="569" y="0"/>
                    <a:pt x="364" y="41"/>
                    <a:pt x="152" y="143"/>
                  </a:cubicBezTo>
                  <a:cubicBezTo>
                    <a:pt x="61" y="204"/>
                    <a:pt x="0" y="326"/>
                    <a:pt x="61" y="417"/>
                  </a:cubicBezTo>
                  <a:cubicBezTo>
                    <a:pt x="107" y="510"/>
                    <a:pt x="189" y="549"/>
                    <a:pt x="266" y="549"/>
                  </a:cubicBezTo>
                  <a:cubicBezTo>
                    <a:pt x="290" y="549"/>
                    <a:pt x="313" y="546"/>
                    <a:pt x="335" y="538"/>
                  </a:cubicBezTo>
                  <a:cubicBezTo>
                    <a:pt x="496" y="458"/>
                    <a:pt x="647" y="426"/>
                    <a:pt x="784" y="426"/>
                  </a:cubicBezTo>
                  <a:cubicBezTo>
                    <a:pt x="1269" y="426"/>
                    <a:pt x="1588" y="819"/>
                    <a:pt x="1611" y="842"/>
                  </a:cubicBezTo>
                  <a:cubicBezTo>
                    <a:pt x="1672" y="903"/>
                    <a:pt x="1763" y="934"/>
                    <a:pt x="1824" y="934"/>
                  </a:cubicBezTo>
                  <a:cubicBezTo>
                    <a:pt x="1854" y="934"/>
                    <a:pt x="1885" y="903"/>
                    <a:pt x="1915" y="873"/>
                  </a:cubicBezTo>
                  <a:cubicBezTo>
                    <a:pt x="2006" y="812"/>
                    <a:pt x="2037" y="690"/>
                    <a:pt x="1946" y="569"/>
                  </a:cubicBezTo>
                  <a:cubicBezTo>
                    <a:pt x="1765" y="343"/>
                    <a:pt x="1316" y="0"/>
                    <a:pt x="76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31"/>
            <p:cNvSpPr/>
            <p:nvPr/>
          </p:nvSpPr>
          <p:spPr>
            <a:xfrm>
              <a:off x="2502025" y="3176550"/>
              <a:ext cx="84375" cy="19100"/>
            </a:xfrm>
            <a:custGeom>
              <a:rect b="b" l="l" r="r" t="t"/>
              <a:pathLst>
                <a:path extrusionOk="0" h="764" w="3375">
                  <a:moveTo>
                    <a:pt x="164" y="1"/>
                  </a:moveTo>
                  <a:cubicBezTo>
                    <a:pt x="118" y="1"/>
                    <a:pt x="68" y="27"/>
                    <a:pt x="31" y="64"/>
                  </a:cubicBezTo>
                  <a:cubicBezTo>
                    <a:pt x="0" y="125"/>
                    <a:pt x="31" y="216"/>
                    <a:pt x="92" y="277"/>
                  </a:cubicBezTo>
                  <a:cubicBezTo>
                    <a:pt x="122" y="277"/>
                    <a:pt x="791" y="733"/>
                    <a:pt x="1672" y="764"/>
                  </a:cubicBezTo>
                  <a:lnTo>
                    <a:pt x="1733" y="764"/>
                  </a:lnTo>
                  <a:cubicBezTo>
                    <a:pt x="2706" y="764"/>
                    <a:pt x="3283" y="277"/>
                    <a:pt x="3283" y="247"/>
                  </a:cubicBezTo>
                  <a:cubicBezTo>
                    <a:pt x="3344" y="216"/>
                    <a:pt x="3374" y="125"/>
                    <a:pt x="3314" y="64"/>
                  </a:cubicBezTo>
                  <a:cubicBezTo>
                    <a:pt x="3278" y="29"/>
                    <a:pt x="3232" y="14"/>
                    <a:pt x="3188" y="14"/>
                  </a:cubicBezTo>
                  <a:cubicBezTo>
                    <a:pt x="3156" y="14"/>
                    <a:pt x="3126" y="21"/>
                    <a:pt x="3101" y="34"/>
                  </a:cubicBezTo>
                  <a:cubicBezTo>
                    <a:pt x="3101" y="64"/>
                    <a:pt x="2584" y="490"/>
                    <a:pt x="1733" y="490"/>
                  </a:cubicBezTo>
                  <a:lnTo>
                    <a:pt x="1672" y="490"/>
                  </a:lnTo>
                  <a:cubicBezTo>
                    <a:pt x="882" y="460"/>
                    <a:pt x="244" y="34"/>
                    <a:pt x="244" y="34"/>
                  </a:cubicBezTo>
                  <a:cubicBezTo>
                    <a:pt x="220" y="11"/>
                    <a:pt x="193" y="1"/>
                    <a:pt x="16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31"/>
            <p:cNvSpPr/>
            <p:nvPr/>
          </p:nvSpPr>
          <p:spPr>
            <a:xfrm>
              <a:off x="2536225" y="3093600"/>
              <a:ext cx="24325" cy="67850"/>
            </a:xfrm>
            <a:custGeom>
              <a:rect b="b" l="l" r="r" t="t"/>
              <a:pathLst>
                <a:path extrusionOk="0" h="2714" w="973">
                  <a:moveTo>
                    <a:pt x="491" y="1"/>
                  </a:moveTo>
                  <a:cubicBezTo>
                    <a:pt x="479" y="1"/>
                    <a:pt x="467" y="3"/>
                    <a:pt x="456" y="9"/>
                  </a:cubicBezTo>
                  <a:cubicBezTo>
                    <a:pt x="365" y="9"/>
                    <a:pt x="335" y="100"/>
                    <a:pt x="335" y="161"/>
                  </a:cubicBezTo>
                  <a:cubicBezTo>
                    <a:pt x="487" y="1103"/>
                    <a:pt x="639" y="2197"/>
                    <a:pt x="669" y="2410"/>
                  </a:cubicBezTo>
                  <a:cubicBezTo>
                    <a:pt x="642" y="2419"/>
                    <a:pt x="605" y="2422"/>
                    <a:pt x="561" y="2422"/>
                  </a:cubicBezTo>
                  <a:cubicBezTo>
                    <a:pt x="456" y="2422"/>
                    <a:pt x="312" y="2401"/>
                    <a:pt x="183" y="2379"/>
                  </a:cubicBezTo>
                  <a:cubicBezTo>
                    <a:pt x="171" y="2374"/>
                    <a:pt x="159" y="2371"/>
                    <a:pt x="147" y="2371"/>
                  </a:cubicBezTo>
                  <a:cubicBezTo>
                    <a:pt x="90" y="2371"/>
                    <a:pt x="25" y="2421"/>
                    <a:pt x="0" y="2471"/>
                  </a:cubicBezTo>
                  <a:cubicBezTo>
                    <a:pt x="0" y="2562"/>
                    <a:pt x="31" y="2623"/>
                    <a:pt x="122" y="2653"/>
                  </a:cubicBezTo>
                  <a:cubicBezTo>
                    <a:pt x="213" y="2653"/>
                    <a:pt x="395" y="2714"/>
                    <a:pt x="578" y="2714"/>
                  </a:cubicBezTo>
                  <a:cubicBezTo>
                    <a:pt x="669" y="2714"/>
                    <a:pt x="791" y="2683"/>
                    <a:pt x="851" y="2653"/>
                  </a:cubicBezTo>
                  <a:cubicBezTo>
                    <a:pt x="882" y="2623"/>
                    <a:pt x="943" y="2562"/>
                    <a:pt x="943" y="2501"/>
                  </a:cubicBezTo>
                  <a:cubicBezTo>
                    <a:pt x="973" y="2288"/>
                    <a:pt x="699" y="616"/>
                    <a:pt x="608" y="130"/>
                  </a:cubicBezTo>
                  <a:cubicBezTo>
                    <a:pt x="608" y="55"/>
                    <a:pt x="546" y="1"/>
                    <a:pt x="491" y="1"/>
                  </a:cubicBezTo>
                  <a:close/>
                </a:path>
              </a:pathLst>
            </a:custGeom>
            <a:solidFill>
              <a:srgbClr val="783F0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31"/>
            <p:cNvSpPr/>
            <p:nvPr/>
          </p:nvSpPr>
          <p:spPr>
            <a:xfrm>
              <a:off x="2403225" y="2956350"/>
              <a:ext cx="262050" cy="159600"/>
            </a:xfrm>
            <a:custGeom>
              <a:rect b="b" l="l" r="r" t="t"/>
              <a:pathLst>
                <a:path extrusionOk="0" h="6384" w="10482">
                  <a:moveTo>
                    <a:pt x="5660" y="0"/>
                  </a:moveTo>
                  <a:cubicBezTo>
                    <a:pt x="4974" y="0"/>
                    <a:pt x="4236" y="107"/>
                    <a:pt x="3466" y="362"/>
                  </a:cubicBezTo>
                  <a:cubicBezTo>
                    <a:pt x="1" y="1486"/>
                    <a:pt x="457" y="2733"/>
                    <a:pt x="609" y="3188"/>
                  </a:cubicBezTo>
                  <a:cubicBezTo>
                    <a:pt x="791" y="3644"/>
                    <a:pt x="1156" y="6258"/>
                    <a:pt x="1399" y="6350"/>
                  </a:cubicBezTo>
                  <a:cubicBezTo>
                    <a:pt x="1400" y="6350"/>
                    <a:pt x="1402" y="6350"/>
                    <a:pt x="1403" y="6350"/>
                  </a:cubicBezTo>
                  <a:cubicBezTo>
                    <a:pt x="1522" y="6350"/>
                    <a:pt x="1582" y="4949"/>
                    <a:pt x="1612" y="4739"/>
                  </a:cubicBezTo>
                  <a:cubicBezTo>
                    <a:pt x="1673" y="4556"/>
                    <a:pt x="1855" y="3766"/>
                    <a:pt x="1825" y="3553"/>
                  </a:cubicBezTo>
                  <a:cubicBezTo>
                    <a:pt x="1764" y="3280"/>
                    <a:pt x="1764" y="2824"/>
                    <a:pt x="2159" y="2459"/>
                  </a:cubicBezTo>
                  <a:cubicBezTo>
                    <a:pt x="2676" y="1912"/>
                    <a:pt x="2433" y="2003"/>
                    <a:pt x="2889" y="1760"/>
                  </a:cubicBezTo>
                  <a:cubicBezTo>
                    <a:pt x="3351" y="1518"/>
                    <a:pt x="4513" y="1276"/>
                    <a:pt x="5558" y="1276"/>
                  </a:cubicBezTo>
                  <a:cubicBezTo>
                    <a:pt x="5957" y="1276"/>
                    <a:pt x="6339" y="1311"/>
                    <a:pt x="6658" y="1395"/>
                  </a:cubicBezTo>
                  <a:cubicBezTo>
                    <a:pt x="7813" y="1699"/>
                    <a:pt x="8390" y="1881"/>
                    <a:pt x="8907" y="1973"/>
                  </a:cubicBezTo>
                  <a:cubicBezTo>
                    <a:pt x="9454" y="2064"/>
                    <a:pt x="9393" y="2854"/>
                    <a:pt x="9515" y="3036"/>
                  </a:cubicBezTo>
                  <a:cubicBezTo>
                    <a:pt x="9606" y="3188"/>
                    <a:pt x="9515" y="6258"/>
                    <a:pt x="9758" y="6380"/>
                  </a:cubicBezTo>
                  <a:cubicBezTo>
                    <a:pt x="9763" y="6382"/>
                    <a:pt x="9768" y="6383"/>
                    <a:pt x="9774" y="6383"/>
                  </a:cubicBezTo>
                  <a:cubicBezTo>
                    <a:pt x="10048" y="6383"/>
                    <a:pt x="10481" y="3319"/>
                    <a:pt x="10153" y="2216"/>
                  </a:cubicBezTo>
                  <a:cubicBezTo>
                    <a:pt x="9869" y="1339"/>
                    <a:pt x="8088" y="0"/>
                    <a:pt x="5660" y="0"/>
                  </a:cubicBezTo>
                  <a:close/>
                </a:path>
              </a:pathLst>
            </a:custGeom>
            <a:solidFill>
              <a:srgbClr val="66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31"/>
            <p:cNvSpPr/>
            <p:nvPr/>
          </p:nvSpPr>
          <p:spPr>
            <a:xfrm>
              <a:off x="2461750" y="3061125"/>
              <a:ext cx="77525" cy="78300"/>
            </a:xfrm>
            <a:custGeom>
              <a:rect b="b" l="l" r="r" t="t"/>
              <a:pathLst>
                <a:path extrusionOk="0" h="3132" w="3101">
                  <a:moveTo>
                    <a:pt x="1551" y="183"/>
                  </a:moveTo>
                  <a:cubicBezTo>
                    <a:pt x="2311" y="183"/>
                    <a:pt x="2918" y="791"/>
                    <a:pt x="2918" y="1551"/>
                  </a:cubicBezTo>
                  <a:cubicBezTo>
                    <a:pt x="2918" y="2311"/>
                    <a:pt x="2311" y="2918"/>
                    <a:pt x="1551" y="2918"/>
                  </a:cubicBezTo>
                  <a:cubicBezTo>
                    <a:pt x="791" y="2918"/>
                    <a:pt x="183" y="2311"/>
                    <a:pt x="183" y="1551"/>
                  </a:cubicBezTo>
                  <a:cubicBezTo>
                    <a:pt x="183" y="821"/>
                    <a:pt x="791" y="183"/>
                    <a:pt x="1551" y="183"/>
                  </a:cubicBezTo>
                  <a:close/>
                  <a:moveTo>
                    <a:pt x="1551" y="1"/>
                  </a:moveTo>
                  <a:cubicBezTo>
                    <a:pt x="700" y="1"/>
                    <a:pt x="0" y="700"/>
                    <a:pt x="0" y="1551"/>
                  </a:cubicBezTo>
                  <a:cubicBezTo>
                    <a:pt x="0" y="2432"/>
                    <a:pt x="700" y="3131"/>
                    <a:pt x="1551" y="3131"/>
                  </a:cubicBezTo>
                  <a:cubicBezTo>
                    <a:pt x="2402" y="3131"/>
                    <a:pt x="3101" y="2432"/>
                    <a:pt x="3101" y="1551"/>
                  </a:cubicBezTo>
                  <a:cubicBezTo>
                    <a:pt x="3101" y="700"/>
                    <a:pt x="2402" y="1"/>
                    <a:pt x="1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31"/>
            <p:cNvSpPr/>
            <p:nvPr/>
          </p:nvSpPr>
          <p:spPr>
            <a:xfrm>
              <a:off x="2552925" y="3061125"/>
              <a:ext cx="77550" cy="78300"/>
            </a:xfrm>
            <a:custGeom>
              <a:rect b="b" l="l" r="r" t="t"/>
              <a:pathLst>
                <a:path extrusionOk="0" h="3132" w="3102">
                  <a:moveTo>
                    <a:pt x="1551" y="183"/>
                  </a:moveTo>
                  <a:cubicBezTo>
                    <a:pt x="2311" y="183"/>
                    <a:pt x="2919" y="791"/>
                    <a:pt x="2919" y="1551"/>
                  </a:cubicBezTo>
                  <a:cubicBezTo>
                    <a:pt x="2919" y="2311"/>
                    <a:pt x="2311" y="2918"/>
                    <a:pt x="1551" y="2918"/>
                  </a:cubicBezTo>
                  <a:cubicBezTo>
                    <a:pt x="791" y="2918"/>
                    <a:pt x="183" y="2311"/>
                    <a:pt x="183" y="1551"/>
                  </a:cubicBezTo>
                  <a:cubicBezTo>
                    <a:pt x="183" y="821"/>
                    <a:pt x="791" y="183"/>
                    <a:pt x="1551" y="183"/>
                  </a:cubicBezTo>
                  <a:close/>
                  <a:moveTo>
                    <a:pt x="1551" y="1"/>
                  </a:moveTo>
                  <a:cubicBezTo>
                    <a:pt x="700" y="1"/>
                    <a:pt x="1" y="700"/>
                    <a:pt x="1" y="1551"/>
                  </a:cubicBezTo>
                  <a:cubicBezTo>
                    <a:pt x="1" y="2432"/>
                    <a:pt x="700" y="3131"/>
                    <a:pt x="1551" y="3131"/>
                  </a:cubicBezTo>
                  <a:cubicBezTo>
                    <a:pt x="2402" y="3131"/>
                    <a:pt x="3101" y="2432"/>
                    <a:pt x="3101" y="1551"/>
                  </a:cubicBezTo>
                  <a:cubicBezTo>
                    <a:pt x="3101" y="700"/>
                    <a:pt x="2402" y="1"/>
                    <a:pt x="15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31"/>
            <p:cNvSpPr/>
            <p:nvPr/>
          </p:nvSpPr>
          <p:spPr>
            <a:xfrm>
              <a:off x="2534700" y="3094525"/>
              <a:ext cx="23575" cy="8425"/>
            </a:xfrm>
            <a:custGeom>
              <a:rect b="b" l="l" r="r" t="t"/>
              <a:pathLst>
                <a:path extrusionOk="0" h="337" w="943">
                  <a:moveTo>
                    <a:pt x="505" y="1"/>
                  </a:moveTo>
                  <a:cubicBezTo>
                    <a:pt x="318" y="1"/>
                    <a:pt x="138" y="82"/>
                    <a:pt x="31" y="154"/>
                  </a:cubicBezTo>
                  <a:cubicBezTo>
                    <a:pt x="0" y="184"/>
                    <a:pt x="0" y="245"/>
                    <a:pt x="31" y="275"/>
                  </a:cubicBezTo>
                  <a:cubicBezTo>
                    <a:pt x="31" y="306"/>
                    <a:pt x="61" y="336"/>
                    <a:pt x="92" y="336"/>
                  </a:cubicBezTo>
                  <a:cubicBezTo>
                    <a:pt x="122" y="336"/>
                    <a:pt x="122" y="306"/>
                    <a:pt x="152" y="306"/>
                  </a:cubicBezTo>
                  <a:cubicBezTo>
                    <a:pt x="152" y="306"/>
                    <a:pt x="329" y="188"/>
                    <a:pt x="518" y="188"/>
                  </a:cubicBezTo>
                  <a:cubicBezTo>
                    <a:pt x="601" y="188"/>
                    <a:pt x="686" y="211"/>
                    <a:pt x="760" y="275"/>
                  </a:cubicBezTo>
                  <a:cubicBezTo>
                    <a:pt x="776" y="306"/>
                    <a:pt x="798" y="321"/>
                    <a:pt x="821" y="321"/>
                  </a:cubicBezTo>
                  <a:cubicBezTo>
                    <a:pt x="844" y="321"/>
                    <a:pt x="867" y="306"/>
                    <a:pt x="882" y="275"/>
                  </a:cubicBezTo>
                  <a:cubicBezTo>
                    <a:pt x="943" y="245"/>
                    <a:pt x="943" y="184"/>
                    <a:pt x="882" y="154"/>
                  </a:cubicBezTo>
                  <a:cubicBezTo>
                    <a:pt x="769" y="41"/>
                    <a:pt x="635" y="1"/>
                    <a:pt x="5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31"/>
            <p:cNvSpPr/>
            <p:nvPr/>
          </p:nvSpPr>
          <p:spPr>
            <a:xfrm>
              <a:off x="2625875" y="3070175"/>
              <a:ext cx="39550" cy="24400"/>
            </a:xfrm>
            <a:custGeom>
              <a:rect b="b" l="l" r="r" t="t"/>
              <a:pathLst>
                <a:path extrusionOk="0" h="976" w="1582">
                  <a:moveTo>
                    <a:pt x="1412" y="0"/>
                  </a:moveTo>
                  <a:cubicBezTo>
                    <a:pt x="685" y="0"/>
                    <a:pt x="61" y="795"/>
                    <a:pt x="31" y="824"/>
                  </a:cubicBezTo>
                  <a:cubicBezTo>
                    <a:pt x="1" y="854"/>
                    <a:pt x="1" y="915"/>
                    <a:pt x="31" y="946"/>
                  </a:cubicBezTo>
                  <a:cubicBezTo>
                    <a:pt x="62" y="976"/>
                    <a:pt x="62" y="976"/>
                    <a:pt x="92" y="976"/>
                  </a:cubicBezTo>
                  <a:cubicBezTo>
                    <a:pt x="123" y="976"/>
                    <a:pt x="153" y="946"/>
                    <a:pt x="183" y="946"/>
                  </a:cubicBezTo>
                  <a:cubicBezTo>
                    <a:pt x="183" y="916"/>
                    <a:pt x="747" y="182"/>
                    <a:pt x="1386" y="182"/>
                  </a:cubicBezTo>
                  <a:cubicBezTo>
                    <a:pt x="1411" y="182"/>
                    <a:pt x="1435" y="183"/>
                    <a:pt x="1460" y="186"/>
                  </a:cubicBezTo>
                  <a:cubicBezTo>
                    <a:pt x="1521" y="186"/>
                    <a:pt x="1551" y="155"/>
                    <a:pt x="1551" y="94"/>
                  </a:cubicBezTo>
                  <a:cubicBezTo>
                    <a:pt x="1582" y="64"/>
                    <a:pt x="1521" y="3"/>
                    <a:pt x="1490" y="3"/>
                  </a:cubicBezTo>
                  <a:cubicBezTo>
                    <a:pt x="1464" y="1"/>
                    <a:pt x="1438" y="0"/>
                    <a:pt x="14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31"/>
            <p:cNvSpPr/>
            <p:nvPr/>
          </p:nvSpPr>
          <p:spPr>
            <a:xfrm>
              <a:off x="2420725" y="3070250"/>
              <a:ext cx="47125" cy="24325"/>
            </a:xfrm>
            <a:custGeom>
              <a:rect b="b" l="l" r="r" t="t"/>
              <a:pathLst>
                <a:path extrusionOk="0" h="973" w="1885">
                  <a:moveTo>
                    <a:pt x="91" y="0"/>
                  </a:moveTo>
                  <a:cubicBezTo>
                    <a:pt x="61" y="0"/>
                    <a:pt x="0" y="31"/>
                    <a:pt x="0" y="91"/>
                  </a:cubicBezTo>
                  <a:cubicBezTo>
                    <a:pt x="0" y="152"/>
                    <a:pt x="61" y="183"/>
                    <a:pt x="91" y="183"/>
                  </a:cubicBezTo>
                  <a:lnTo>
                    <a:pt x="122" y="183"/>
                  </a:lnTo>
                  <a:cubicBezTo>
                    <a:pt x="1003" y="183"/>
                    <a:pt x="1702" y="943"/>
                    <a:pt x="1702" y="943"/>
                  </a:cubicBezTo>
                  <a:cubicBezTo>
                    <a:pt x="1733" y="943"/>
                    <a:pt x="1733" y="973"/>
                    <a:pt x="1763" y="973"/>
                  </a:cubicBezTo>
                  <a:cubicBezTo>
                    <a:pt x="1793" y="973"/>
                    <a:pt x="1824" y="973"/>
                    <a:pt x="1854" y="943"/>
                  </a:cubicBezTo>
                  <a:cubicBezTo>
                    <a:pt x="1885" y="912"/>
                    <a:pt x="1885" y="851"/>
                    <a:pt x="1854" y="821"/>
                  </a:cubicBezTo>
                  <a:cubicBezTo>
                    <a:pt x="1824" y="760"/>
                    <a:pt x="1094" y="0"/>
                    <a:pt x="12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31"/>
            <p:cNvSpPr/>
            <p:nvPr/>
          </p:nvSpPr>
          <p:spPr>
            <a:xfrm>
              <a:off x="2096250" y="3309025"/>
              <a:ext cx="384525" cy="939975"/>
            </a:xfrm>
            <a:custGeom>
              <a:rect b="b" l="l" r="r" t="t"/>
              <a:pathLst>
                <a:path extrusionOk="0" h="37599" w="15381">
                  <a:moveTo>
                    <a:pt x="9678" y="1"/>
                  </a:moveTo>
                  <a:cubicBezTo>
                    <a:pt x="8162" y="1"/>
                    <a:pt x="6729" y="903"/>
                    <a:pt x="6110" y="2395"/>
                  </a:cubicBezTo>
                  <a:lnTo>
                    <a:pt x="5866" y="2942"/>
                  </a:lnTo>
                  <a:lnTo>
                    <a:pt x="5654" y="3489"/>
                  </a:lnTo>
                  <a:lnTo>
                    <a:pt x="5228" y="4553"/>
                  </a:lnTo>
                  <a:cubicBezTo>
                    <a:pt x="4924" y="5282"/>
                    <a:pt x="4651" y="6012"/>
                    <a:pt x="4377" y="6711"/>
                  </a:cubicBezTo>
                  <a:cubicBezTo>
                    <a:pt x="3830" y="8170"/>
                    <a:pt x="3313" y="9629"/>
                    <a:pt x="2827" y="11088"/>
                  </a:cubicBezTo>
                  <a:cubicBezTo>
                    <a:pt x="2341" y="12547"/>
                    <a:pt x="1885" y="14036"/>
                    <a:pt x="1459" y="15556"/>
                  </a:cubicBezTo>
                  <a:cubicBezTo>
                    <a:pt x="1246" y="16316"/>
                    <a:pt x="1034" y="17076"/>
                    <a:pt x="851" y="17866"/>
                  </a:cubicBezTo>
                  <a:cubicBezTo>
                    <a:pt x="669" y="18626"/>
                    <a:pt x="486" y="19416"/>
                    <a:pt x="334" y="20237"/>
                  </a:cubicBezTo>
                  <a:cubicBezTo>
                    <a:pt x="243" y="20632"/>
                    <a:pt x="183" y="21058"/>
                    <a:pt x="122" y="21483"/>
                  </a:cubicBezTo>
                  <a:cubicBezTo>
                    <a:pt x="31" y="22030"/>
                    <a:pt x="0" y="22608"/>
                    <a:pt x="31" y="23185"/>
                  </a:cubicBezTo>
                  <a:cubicBezTo>
                    <a:pt x="61" y="24310"/>
                    <a:pt x="304" y="25374"/>
                    <a:pt x="669" y="26316"/>
                  </a:cubicBezTo>
                  <a:cubicBezTo>
                    <a:pt x="1003" y="27258"/>
                    <a:pt x="1459" y="28109"/>
                    <a:pt x="1945" y="28900"/>
                  </a:cubicBezTo>
                  <a:cubicBezTo>
                    <a:pt x="2462" y="29660"/>
                    <a:pt x="3009" y="30389"/>
                    <a:pt x="3556" y="31027"/>
                  </a:cubicBezTo>
                  <a:cubicBezTo>
                    <a:pt x="4711" y="32334"/>
                    <a:pt x="5927" y="33459"/>
                    <a:pt x="7204" y="34462"/>
                  </a:cubicBezTo>
                  <a:cubicBezTo>
                    <a:pt x="7842" y="34979"/>
                    <a:pt x="8481" y="35465"/>
                    <a:pt x="9149" y="35921"/>
                  </a:cubicBezTo>
                  <a:cubicBezTo>
                    <a:pt x="9484" y="36134"/>
                    <a:pt x="9818" y="36377"/>
                    <a:pt x="10183" y="36590"/>
                  </a:cubicBezTo>
                  <a:cubicBezTo>
                    <a:pt x="10335" y="36681"/>
                    <a:pt x="10517" y="36803"/>
                    <a:pt x="10699" y="36924"/>
                  </a:cubicBezTo>
                  <a:lnTo>
                    <a:pt x="10943" y="37076"/>
                  </a:lnTo>
                  <a:lnTo>
                    <a:pt x="11247" y="37258"/>
                  </a:lnTo>
                  <a:cubicBezTo>
                    <a:pt x="11650" y="37487"/>
                    <a:pt x="12092" y="37599"/>
                    <a:pt x="12529" y="37599"/>
                  </a:cubicBezTo>
                  <a:cubicBezTo>
                    <a:pt x="13310" y="37599"/>
                    <a:pt x="14072" y="37242"/>
                    <a:pt x="14560" y="36559"/>
                  </a:cubicBezTo>
                  <a:cubicBezTo>
                    <a:pt x="15380" y="35435"/>
                    <a:pt x="15107" y="33854"/>
                    <a:pt x="13982" y="33064"/>
                  </a:cubicBezTo>
                  <a:lnTo>
                    <a:pt x="13861" y="32973"/>
                  </a:lnTo>
                  <a:lnTo>
                    <a:pt x="13496" y="32699"/>
                  </a:lnTo>
                  <a:cubicBezTo>
                    <a:pt x="13344" y="32608"/>
                    <a:pt x="13222" y="32486"/>
                    <a:pt x="13070" y="32395"/>
                  </a:cubicBezTo>
                  <a:cubicBezTo>
                    <a:pt x="12797" y="32182"/>
                    <a:pt x="12523" y="31970"/>
                    <a:pt x="12250" y="31757"/>
                  </a:cubicBezTo>
                  <a:cubicBezTo>
                    <a:pt x="11702" y="31301"/>
                    <a:pt x="11186" y="30845"/>
                    <a:pt x="10699" y="30389"/>
                  </a:cubicBezTo>
                  <a:cubicBezTo>
                    <a:pt x="9666" y="29447"/>
                    <a:pt x="8754" y="28474"/>
                    <a:pt x="7994" y="27441"/>
                  </a:cubicBezTo>
                  <a:cubicBezTo>
                    <a:pt x="7599" y="26924"/>
                    <a:pt x="7265" y="26407"/>
                    <a:pt x="6991" y="25891"/>
                  </a:cubicBezTo>
                  <a:cubicBezTo>
                    <a:pt x="6718" y="25374"/>
                    <a:pt x="6505" y="24857"/>
                    <a:pt x="6383" y="24401"/>
                  </a:cubicBezTo>
                  <a:cubicBezTo>
                    <a:pt x="6262" y="23915"/>
                    <a:pt x="6201" y="23489"/>
                    <a:pt x="6231" y="23125"/>
                  </a:cubicBezTo>
                  <a:cubicBezTo>
                    <a:pt x="6262" y="22942"/>
                    <a:pt x="6292" y="22760"/>
                    <a:pt x="6322" y="22577"/>
                  </a:cubicBezTo>
                  <a:cubicBezTo>
                    <a:pt x="6414" y="22273"/>
                    <a:pt x="6474" y="21939"/>
                    <a:pt x="6566" y="21605"/>
                  </a:cubicBezTo>
                  <a:cubicBezTo>
                    <a:pt x="6748" y="20966"/>
                    <a:pt x="6930" y="20298"/>
                    <a:pt x="7143" y="19629"/>
                  </a:cubicBezTo>
                  <a:cubicBezTo>
                    <a:pt x="7386" y="18960"/>
                    <a:pt x="7599" y="18292"/>
                    <a:pt x="7842" y="17593"/>
                  </a:cubicBezTo>
                  <a:cubicBezTo>
                    <a:pt x="8329" y="16255"/>
                    <a:pt x="8876" y="14918"/>
                    <a:pt x="9453" y="13580"/>
                  </a:cubicBezTo>
                  <a:cubicBezTo>
                    <a:pt x="10000" y="12243"/>
                    <a:pt x="10608" y="10905"/>
                    <a:pt x="11216" y="9568"/>
                  </a:cubicBezTo>
                  <a:cubicBezTo>
                    <a:pt x="11520" y="8899"/>
                    <a:pt x="11824" y="8231"/>
                    <a:pt x="12158" y="7592"/>
                  </a:cubicBezTo>
                  <a:lnTo>
                    <a:pt x="12645" y="6589"/>
                  </a:lnTo>
                  <a:lnTo>
                    <a:pt x="12888" y="6103"/>
                  </a:lnTo>
                  <a:lnTo>
                    <a:pt x="13101" y="5647"/>
                  </a:lnTo>
                  <a:lnTo>
                    <a:pt x="13131" y="5617"/>
                  </a:lnTo>
                  <a:cubicBezTo>
                    <a:pt x="13161" y="5525"/>
                    <a:pt x="13222" y="5434"/>
                    <a:pt x="13253" y="5373"/>
                  </a:cubicBezTo>
                  <a:cubicBezTo>
                    <a:pt x="14073" y="3398"/>
                    <a:pt x="13131" y="1118"/>
                    <a:pt x="11155" y="297"/>
                  </a:cubicBezTo>
                  <a:cubicBezTo>
                    <a:pt x="10671" y="96"/>
                    <a:pt x="10170" y="1"/>
                    <a:pt x="967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31"/>
            <p:cNvSpPr/>
            <p:nvPr/>
          </p:nvSpPr>
          <p:spPr>
            <a:xfrm>
              <a:off x="2625125" y="3308900"/>
              <a:ext cx="383000" cy="940250"/>
            </a:xfrm>
            <a:custGeom>
              <a:rect b="b" l="l" r="r" t="t"/>
              <a:pathLst>
                <a:path extrusionOk="0" h="37610" w="15320">
                  <a:moveTo>
                    <a:pt x="5663" y="1"/>
                  </a:moveTo>
                  <a:cubicBezTo>
                    <a:pt x="5074" y="1"/>
                    <a:pt x="4478" y="137"/>
                    <a:pt x="3922" y="424"/>
                  </a:cubicBezTo>
                  <a:cubicBezTo>
                    <a:pt x="2007" y="1397"/>
                    <a:pt x="1247" y="3707"/>
                    <a:pt x="2219" y="5622"/>
                  </a:cubicBezTo>
                  <a:lnTo>
                    <a:pt x="2219" y="5652"/>
                  </a:lnTo>
                  <a:lnTo>
                    <a:pt x="2463" y="6108"/>
                  </a:lnTo>
                  <a:lnTo>
                    <a:pt x="2706" y="6594"/>
                  </a:lnTo>
                  <a:lnTo>
                    <a:pt x="3192" y="7597"/>
                  </a:lnTo>
                  <a:cubicBezTo>
                    <a:pt x="3496" y="8236"/>
                    <a:pt x="3830" y="8904"/>
                    <a:pt x="4134" y="9573"/>
                  </a:cubicBezTo>
                  <a:cubicBezTo>
                    <a:pt x="4742" y="10910"/>
                    <a:pt x="5320" y="12248"/>
                    <a:pt x="5897" y="13585"/>
                  </a:cubicBezTo>
                  <a:cubicBezTo>
                    <a:pt x="6475" y="14923"/>
                    <a:pt x="6992" y="16260"/>
                    <a:pt x="7478" y="17598"/>
                  </a:cubicBezTo>
                  <a:cubicBezTo>
                    <a:pt x="7751" y="18266"/>
                    <a:pt x="7964" y="18965"/>
                    <a:pt x="8177" y="19634"/>
                  </a:cubicBezTo>
                  <a:cubicBezTo>
                    <a:pt x="8390" y="20303"/>
                    <a:pt x="8603" y="20941"/>
                    <a:pt x="8785" y="21610"/>
                  </a:cubicBezTo>
                  <a:cubicBezTo>
                    <a:pt x="8876" y="21944"/>
                    <a:pt x="8937" y="22278"/>
                    <a:pt x="9028" y="22582"/>
                  </a:cubicBezTo>
                  <a:cubicBezTo>
                    <a:pt x="9058" y="22765"/>
                    <a:pt x="9089" y="22947"/>
                    <a:pt x="9119" y="23130"/>
                  </a:cubicBezTo>
                  <a:cubicBezTo>
                    <a:pt x="9119" y="23494"/>
                    <a:pt x="9089" y="23920"/>
                    <a:pt x="8967" y="24406"/>
                  </a:cubicBezTo>
                  <a:cubicBezTo>
                    <a:pt x="8815" y="24862"/>
                    <a:pt x="8633" y="25379"/>
                    <a:pt x="8359" y="25896"/>
                  </a:cubicBezTo>
                  <a:cubicBezTo>
                    <a:pt x="8055" y="26412"/>
                    <a:pt x="7721" y="26929"/>
                    <a:pt x="7356" y="27446"/>
                  </a:cubicBezTo>
                  <a:cubicBezTo>
                    <a:pt x="6596" y="28479"/>
                    <a:pt x="5654" y="29452"/>
                    <a:pt x="4651" y="30394"/>
                  </a:cubicBezTo>
                  <a:cubicBezTo>
                    <a:pt x="4165" y="30850"/>
                    <a:pt x="3618" y="31306"/>
                    <a:pt x="3101" y="31762"/>
                  </a:cubicBezTo>
                  <a:cubicBezTo>
                    <a:pt x="2827" y="31975"/>
                    <a:pt x="2554" y="32187"/>
                    <a:pt x="2280" y="32400"/>
                  </a:cubicBezTo>
                  <a:cubicBezTo>
                    <a:pt x="2128" y="32491"/>
                    <a:pt x="1976" y="32613"/>
                    <a:pt x="1855" y="32704"/>
                  </a:cubicBezTo>
                  <a:lnTo>
                    <a:pt x="1460" y="32978"/>
                  </a:lnTo>
                  <a:lnTo>
                    <a:pt x="1338" y="33069"/>
                  </a:lnTo>
                  <a:cubicBezTo>
                    <a:pt x="304" y="33798"/>
                    <a:pt x="1" y="35257"/>
                    <a:pt x="639" y="36382"/>
                  </a:cubicBezTo>
                  <a:cubicBezTo>
                    <a:pt x="1124" y="37170"/>
                    <a:pt x="1958" y="37609"/>
                    <a:pt x="2812" y="37609"/>
                  </a:cubicBezTo>
                  <a:cubicBezTo>
                    <a:pt x="3242" y="37609"/>
                    <a:pt x="3676" y="37498"/>
                    <a:pt x="4074" y="37263"/>
                  </a:cubicBezTo>
                  <a:lnTo>
                    <a:pt x="4378" y="37081"/>
                  </a:lnTo>
                  <a:lnTo>
                    <a:pt x="4651" y="36929"/>
                  </a:lnTo>
                  <a:cubicBezTo>
                    <a:pt x="4833" y="36808"/>
                    <a:pt x="4985" y="36686"/>
                    <a:pt x="5168" y="36595"/>
                  </a:cubicBezTo>
                  <a:cubicBezTo>
                    <a:pt x="5502" y="36382"/>
                    <a:pt x="5837" y="36139"/>
                    <a:pt x="6171" y="35926"/>
                  </a:cubicBezTo>
                  <a:cubicBezTo>
                    <a:pt x="6840" y="35470"/>
                    <a:pt x="7508" y="34984"/>
                    <a:pt x="8147" y="34467"/>
                  </a:cubicBezTo>
                  <a:cubicBezTo>
                    <a:pt x="9393" y="33464"/>
                    <a:pt x="10639" y="32339"/>
                    <a:pt x="11764" y="31032"/>
                  </a:cubicBezTo>
                  <a:cubicBezTo>
                    <a:pt x="12341" y="30394"/>
                    <a:pt x="12888" y="29665"/>
                    <a:pt x="13375" y="28905"/>
                  </a:cubicBezTo>
                  <a:cubicBezTo>
                    <a:pt x="13891" y="28114"/>
                    <a:pt x="14317" y="27263"/>
                    <a:pt x="14682" y="26321"/>
                  </a:cubicBezTo>
                  <a:cubicBezTo>
                    <a:pt x="15046" y="25379"/>
                    <a:pt x="15259" y="24315"/>
                    <a:pt x="15320" y="23190"/>
                  </a:cubicBezTo>
                  <a:cubicBezTo>
                    <a:pt x="15320" y="22613"/>
                    <a:pt x="15290" y="22035"/>
                    <a:pt x="15198" y="21488"/>
                  </a:cubicBezTo>
                  <a:cubicBezTo>
                    <a:pt x="15138" y="21063"/>
                    <a:pt x="15077" y="20637"/>
                    <a:pt x="15016" y="20242"/>
                  </a:cubicBezTo>
                  <a:cubicBezTo>
                    <a:pt x="14864" y="19421"/>
                    <a:pt x="14682" y="18631"/>
                    <a:pt x="14499" y="17871"/>
                  </a:cubicBezTo>
                  <a:cubicBezTo>
                    <a:pt x="14317" y="17081"/>
                    <a:pt x="14104" y="16321"/>
                    <a:pt x="13891" y="15561"/>
                  </a:cubicBezTo>
                  <a:cubicBezTo>
                    <a:pt x="13466" y="14041"/>
                    <a:pt x="13010" y="12552"/>
                    <a:pt x="12493" y="11093"/>
                  </a:cubicBezTo>
                  <a:cubicBezTo>
                    <a:pt x="12007" y="9634"/>
                    <a:pt x="11490" y="8175"/>
                    <a:pt x="10943" y="6716"/>
                  </a:cubicBezTo>
                  <a:cubicBezTo>
                    <a:pt x="10669" y="6017"/>
                    <a:pt x="10396" y="5287"/>
                    <a:pt x="10122" y="4558"/>
                  </a:cubicBezTo>
                  <a:lnTo>
                    <a:pt x="9697" y="3494"/>
                  </a:lnTo>
                  <a:lnTo>
                    <a:pt x="9484" y="2947"/>
                  </a:lnTo>
                  <a:lnTo>
                    <a:pt x="9241" y="2400"/>
                  </a:lnTo>
                  <a:cubicBezTo>
                    <a:pt x="9210" y="2309"/>
                    <a:pt x="9150" y="2217"/>
                    <a:pt x="9119" y="2126"/>
                  </a:cubicBezTo>
                  <a:cubicBezTo>
                    <a:pt x="8434" y="777"/>
                    <a:pt x="7069" y="1"/>
                    <a:pt x="56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31"/>
            <p:cNvSpPr/>
            <p:nvPr/>
          </p:nvSpPr>
          <p:spPr>
            <a:xfrm>
              <a:off x="2290025" y="4285300"/>
              <a:ext cx="552450" cy="51700"/>
            </a:xfrm>
            <a:custGeom>
              <a:rect b="b" l="l" r="r" t="t"/>
              <a:pathLst>
                <a:path extrusionOk="0" h="2068" w="22098">
                  <a:moveTo>
                    <a:pt x="0" y="1"/>
                  </a:moveTo>
                  <a:lnTo>
                    <a:pt x="243" y="913"/>
                  </a:lnTo>
                  <a:cubicBezTo>
                    <a:pt x="426" y="1581"/>
                    <a:pt x="1033" y="2068"/>
                    <a:pt x="1733" y="2068"/>
                  </a:cubicBezTo>
                  <a:lnTo>
                    <a:pt x="20335" y="2068"/>
                  </a:lnTo>
                  <a:cubicBezTo>
                    <a:pt x="21034" y="2068"/>
                    <a:pt x="21642" y="1581"/>
                    <a:pt x="21824" y="913"/>
                  </a:cubicBezTo>
                  <a:lnTo>
                    <a:pt x="220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815" name="Google Shape;815;p31"/>
            <p:cNvGrpSpPr/>
            <p:nvPr/>
          </p:nvGrpSpPr>
          <p:grpSpPr>
            <a:xfrm>
              <a:off x="2194275" y="3322225"/>
              <a:ext cx="716600" cy="601400"/>
              <a:chOff x="2194275" y="3322225"/>
              <a:chExt cx="716600" cy="601400"/>
            </a:xfrm>
          </p:grpSpPr>
          <p:sp>
            <p:nvSpPr>
              <p:cNvPr id="816" name="Google Shape;816;p31"/>
              <p:cNvSpPr/>
              <p:nvPr/>
            </p:nvSpPr>
            <p:spPr>
              <a:xfrm>
                <a:off x="2295325" y="3670375"/>
                <a:ext cx="40300" cy="97475"/>
              </a:xfrm>
              <a:custGeom>
                <a:rect b="b" l="l" r="r" t="t"/>
                <a:pathLst>
                  <a:path extrusionOk="0" h="3899" w="1612">
                    <a:moveTo>
                      <a:pt x="1395" y="0"/>
                    </a:moveTo>
                    <a:cubicBezTo>
                      <a:pt x="1289" y="0"/>
                      <a:pt x="1176" y="59"/>
                      <a:pt x="1125" y="160"/>
                    </a:cubicBezTo>
                    <a:lnTo>
                      <a:pt x="183" y="2500"/>
                    </a:lnTo>
                    <a:lnTo>
                      <a:pt x="1" y="2926"/>
                    </a:lnTo>
                    <a:cubicBezTo>
                      <a:pt x="31" y="3139"/>
                      <a:pt x="62" y="3321"/>
                      <a:pt x="92" y="3503"/>
                    </a:cubicBezTo>
                    <a:cubicBezTo>
                      <a:pt x="92" y="3534"/>
                      <a:pt x="92" y="3534"/>
                      <a:pt x="92" y="3564"/>
                    </a:cubicBezTo>
                    <a:cubicBezTo>
                      <a:pt x="92" y="3625"/>
                      <a:pt x="92" y="3686"/>
                      <a:pt x="122" y="3777"/>
                    </a:cubicBezTo>
                    <a:cubicBezTo>
                      <a:pt x="122" y="3807"/>
                      <a:pt x="122" y="3868"/>
                      <a:pt x="122" y="3898"/>
                    </a:cubicBezTo>
                    <a:lnTo>
                      <a:pt x="609" y="2713"/>
                    </a:lnTo>
                    <a:lnTo>
                      <a:pt x="1095" y="1528"/>
                    </a:lnTo>
                    <a:lnTo>
                      <a:pt x="1095" y="1497"/>
                    </a:lnTo>
                    <a:lnTo>
                      <a:pt x="1581" y="312"/>
                    </a:lnTo>
                    <a:cubicBezTo>
                      <a:pt x="1612" y="190"/>
                      <a:pt x="1581" y="69"/>
                      <a:pt x="1460" y="8"/>
                    </a:cubicBezTo>
                    <a:cubicBezTo>
                      <a:pt x="1439" y="3"/>
                      <a:pt x="1417" y="0"/>
                      <a:pt x="139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1"/>
              <p:cNvSpPr/>
              <p:nvPr/>
            </p:nvSpPr>
            <p:spPr>
              <a:xfrm>
                <a:off x="2299125" y="3690125"/>
                <a:ext cx="49425" cy="51125"/>
              </a:xfrm>
              <a:custGeom>
                <a:rect b="b" l="l" r="r" t="t"/>
                <a:pathLst>
                  <a:path extrusionOk="0" h="2045" w="1977">
                    <a:moveTo>
                      <a:pt x="1718" y="0"/>
                    </a:moveTo>
                    <a:cubicBezTo>
                      <a:pt x="1657" y="0"/>
                      <a:pt x="1597" y="23"/>
                      <a:pt x="1551" y="69"/>
                    </a:cubicBezTo>
                    <a:lnTo>
                      <a:pt x="92" y="1619"/>
                    </a:lnTo>
                    <a:cubicBezTo>
                      <a:pt x="1" y="1710"/>
                      <a:pt x="1" y="1862"/>
                      <a:pt x="92" y="1953"/>
                    </a:cubicBezTo>
                    <a:cubicBezTo>
                      <a:pt x="122" y="2014"/>
                      <a:pt x="183" y="2014"/>
                      <a:pt x="244" y="2045"/>
                    </a:cubicBezTo>
                    <a:cubicBezTo>
                      <a:pt x="305" y="2045"/>
                      <a:pt x="366" y="2014"/>
                      <a:pt x="426" y="1953"/>
                    </a:cubicBezTo>
                    <a:lnTo>
                      <a:pt x="1885" y="403"/>
                    </a:lnTo>
                    <a:cubicBezTo>
                      <a:pt x="1977" y="312"/>
                      <a:pt x="1977" y="160"/>
                      <a:pt x="1885" y="69"/>
                    </a:cubicBezTo>
                    <a:cubicBezTo>
                      <a:pt x="1840" y="23"/>
                      <a:pt x="1779" y="0"/>
                      <a:pt x="171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1"/>
              <p:cNvSpPr/>
              <p:nvPr/>
            </p:nvSpPr>
            <p:spPr>
              <a:xfrm>
                <a:off x="2776350" y="3682125"/>
                <a:ext cx="40300" cy="97875"/>
              </a:xfrm>
              <a:custGeom>
                <a:rect b="b" l="l" r="r" t="t"/>
                <a:pathLst>
                  <a:path extrusionOk="0" h="3915" w="1612">
                    <a:moveTo>
                      <a:pt x="279" y="0"/>
                    </a:moveTo>
                    <a:cubicBezTo>
                      <a:pt x="248" y="0"/>
                      <a:pt x="215" y="8"/>
                      <a:pt x="183" y="24"/>
                    </a:cubicBezTo>
                    <a:cubicBezTo>
                      <a:pt x="61" y="85"/>
                      <a:pt x="0" y="237"/>
                      <a:pt x="31" y="328"/>
                    </a:cubicBezTo>
                    <a:lnTo>
                      <a:pt x="517" y="1544"/>
                    </a:lnTo>
                    <a:lnTo>
                      <a:pt x="1003" y="2729"/>
                    </a:lnTo>
                    <a:lnTo>
                      <a:pt x="1490" y="3915"/>
                    </a:lnTo>
                    <a:cubicBezTo>
                      <a:pt x="1490" y="3884"/>
                      <a:pt x="1490" y="3824"/>
                      <a:pt x="1490" y="3793"/>
                    </a:cubicBezTo>
                    <a:cubicBezTo>
                      <a:pt x="1520" y="3702"/>
                      <a:pt x="1520" y="3641"/>
                      <a:pt x="1520" y="3580"/>
                    </a:cubicBezTo>
                    <a:cubicBezTo>
                      <a:pt x="1520" y="3550"/>
                      <a:pt x="1520" y="3550"/>
                      <a:pt x="1520" y="3520"/>
                    </a:cubicBezTo>
                    <a:cubicBezTo>
                      <a:pt x="1550" y="3337"/>
                      <a:pt x="1581" y="3155"/>
                      <a:pt x="1611" y="2942"/>
                    </a:cubicBezTo>
                    <a:lnTo>
                      <a:pt x="1429" y="2517"/>
                    </a:lnTo>
                    <a:lnTo>
                      <a:pt x="487" y="146"/>
                    </a:lnTo>
                    <a:cubicBezTo>
                      <a:pt x="442" y="57"/>
                      <a:pt x="365" y="0"/>
                      <a:pt x="27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1"/>
              <p:cNvSpPr/>
              <p:nvPr/>
            </p:nvSpPr>
            <p:spPr>
              <a:xfrm>
                <a:off x="2763425" y="3702275"/>
                <a:ext cx="49425" cy="51125"/>
              </a:xfrm>
              <a:custGeom>
                <a:rect b="b" l="l" r="r" t="t"/>
                <a:pathLst>
                  <a:path extrusionOk="0" h="2045" w="1977">
                    <a:moveTo>
                      <a:pt x="259" y="1"/>
                    </a:moveTo>
                    <a:cubicBezTo>
                      <a:pt x="198" y="1"/>
                      <a:pt x="137" y="24"/>
                      <a:pt x="92" y="69"/>
                    </a:cubicBezTo>
                    <a:cubicBezTo>
                      <a:pt x="1" y="160"/>
                      <a:pt x="1" y="312"/>
                      <a:pt x="92" y="404"/>
                    </a:cubicBezTo>
                    <a:lnTo>
                      <a:pt x="1551" y="1954"/>
                    </a:lnTo>
                    <a:cubicBezTo>
                      <a:pt x="1612" y="2014"/>
                      <a:pt x="1672" y="2045"/>
                      <a:pt x="1733" y="2045"/>
                    </a:cubicBezTo>
                    <a:cubicBezTo>
                      <a:pt x="1794" y="2045"/>
                      <a:pt x="1855" y="2014"/>
                      <a:pt x="1885" y="1984"/>
                    </a:cubicBezTo>
                    <a:cubicBezTo>
                      <a:pt x="1976" y="1893"/>
                      <a:pt x="1976" y="1741"/>
                      <a:pt x="1885" y="1650"/>
                    </a:cubicBezTo>
                    <a:lnTo>
                      <a:pt x="426" y="69"/>
                    </a:lnTo>
                    <a:cubicBezTo>
                      <a:pt x="381" y="24"/>
                      <a:pt x="320" y="1"/>
                      <a:pt x="25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1"/>
              <p:cNvSpPr/>
              <p:nvPr/>
            </p:nvSpPr>
            <p:spPr>
              <a:xfrm>
                <a:off x="2432875" y="3322225"/>
                <a:ext cx="217350" cy="67200"/>
              </a:xfrm>
              <a:custGeom>
                <a:rect b="b" l="l" r="r" t="t"/>
                <a:pathLst>
                  <a:path extrusionOk="0" h="2688" w="8694">
                    <a:moveTo>
                      <a:pt x="277" y="1"/>
                    </a:moveTo>
                    <a:cubicBezTo>
                      <a:pt x="210" y="1"/>
                      <a:pt x="142" y="23"/>
                      <a:pt x="92" y="73"/>
                    </a:cubicBezTo>
                    <a:cubicBezTo>
                      <a:pt x="0" y="165"/>
                      <a:pt x="0" y="317"/>
                      <a:pt x="92" y="408"/>
                    </a:cubicBezTo>
                    <a:cubicBezTo>
                      <a:pt x="152" y="438"/>
                      <a:pt x="1095" y="1289"/>
                      <a:pt x="2614" y="1958"/>
                    </a:cubicBezTo>
                    <a:cubicBezTo>
                      <a:pt x="3739" y="2444"/>
                      <a:pt x="4894" y="2687"/>
                      <a:pt x="5988" y="2687"/>
                    </a:cubicBezTo>
                    <a:cubicBezTo>
                      <a:pt x="6870" y="2687"/>
                      <a:pt x="7691" y="2535"/>
                      <a:pt x="8511" y="2231"/>
                    </a:cubicBezTo>
                    <a:cubicBezTo>
                      <a:pt x="8633" y="2201"/>
                      <a:pt x="8694" y="2049"/>
                      <a:pt x="8663" y="1928"/>
                    </a:cubicBezTo>
                    <a:cubicBezTo>
                      <a:pt x="8619" y="1839"/>
                      <a:pt x="8525" y="1782"/>
                      <a:pt x="8431" y="1782"/>
                    </a:cubicBezTo>
                    <a:cubicBezTo>
                      <a:pt x="8396" y="1782"/>
                      <a:pt x="8361" y="1790"/>
                      <a:pt x="8329" y="1806"/>
                    </a:cubicBezTo>
                    <a:cubicBezTo>
                      <a:pt x="7535" y="2094"/>
                      <a:pt x="6760" y="2210"/>
                      <a:pt x="6024" y="2210"/>
                    </a:cubicBezTo>
                    <a:cubicBezTo>
                      <a:pt x="2873" y="2210"/>
                      <a:pt x="451" y="68"/>
                      <a:pt x="426" y="43"/>
                    </a:cubicBezTo>
                    <a:cubicBezTo>
                      <a:pt x="385" y="16"/>
                      <a:pt x="332" y="1"/>
                      <a:pt x="27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1"/>
              <p:cNvSpPr/>
              <p:nvPr/>
            </p:nvSpPr>
            <p:spPr>
              <a:xfrm>
                <a:off x="2194275" y="3866600"/>
                <a:ext cx="91975" cy="57025"/>
              </a:xfrm>
              <a:custGeom>
                <a:rect b="b" l="l" r="r" t="t"/>
                <a:pathLst>
                  <a:path extrusionOk="0" h="2281" w="3679">
                    <a:moveTo>
                      <a:pt x="268" y="1"/>
                    </a:moveTo>
                    <a:cubicBezTo>
                      <a:pt x="183" y="1"/>
                      <a:pt x="101" y="41"/>
                      <a:pt x="61" y="122"/>
                    </a:cubicBezTo>
                    <a:cubicBezTo>
                      <a:pt x="0" y="244"/>
                      <a:pt x="61" y="366"/>
                      <a:pt x="183" y="426"/>
                    </a:cubicBezTo>
                    <a:lnTo>
                      <a:pt x="1307" y="1034"/>
                    </a:lnTo>
                    <a:lnTo>
                      <a:pt x="2462" y="1642"/>
                    </a:lnTo>
                    <a:lnTo>
                      <a:pt x="3678" y="2280"/>
                    </a:lnTo>
                    <a:lnTo>
                      <a:pt x="3678" y="2250"/>
                    </a:lnTo>
                    <a:cubicBezTo>
                      <a:pt x="3678" y="2250"/>
                      <a:pt x="3678" y="2250"/>
                      <a:pt x="3678" y="2220"/>
                    </a:cubicBezTo>
                    <a:cubicBezTo>
                      <a:pt x="3526" y="1977"/>
                      <a:pt x="3344" y="1733"/>
                      <a:pt x="3192" y="1460"/>
                    </a:cubicBezTo>
                    <a:lnTo>
                      <a:pt x="2645" y="1186"/>
                    </a:lnTo>
                    <a:lnTo>
                      <a:pt x="395" y="31"/>
                    </a:lnTo>
                    <a:cubicBezTo>
                      <a:pt x="355" y="11"/>
                      <a:pt x="311" y="1"/>
                      <a:pt x="26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2" name="Google Shape;822;p31"/>
              <p:cNvSpPr/>
              <p:nvPr/>
            </p:nvSpPr>
            <p:spPr>
              <a:xfrm>
                <a:off x="2197300" y="3890025"/>
                <a:ext cx="66150" cy="17650"/>
              </a:xfrm>
              <a:custGeom>
                <a:rect b="b" l="l" r="r" t="t"/>
                <a:pathLst>
                  <a:path extrusionOk="0" h="706" w="2646">
                    <a:moveTo>
                      <a:pt x="248" y="0"/>
                    </a:moveTo>
                    <a:cubicBezTo>
                      <a:pt x="123" y="0"/>
                      <a:pt x="31" y="87"/>
                      <a:pt x="31" y="219"/>
                    </a:cubicBezTo>
                    <a:cubicBezTo>
                      <a:pt x="1" y="340"/>
                      <a:pt x="122" y="462"/>
                      <a:pt x="244" y="462"/>
                    </a:cubicBezTo>
                    <a:lnTo>
                      <a:pt x="2372" y="705"/>
                    </a:lnTo>
                    <a:cubicBezTo>
                      <a:pt x="2463" y="705"/>
                      <a:pt x="2524" y="675"/>
                      <a:pt x="2554" y="644"/>
                    </a:cubicBezTo>
                    <a:cubicBezTo>
                      <a:pt x="2615" y="584"/>
                      <a:pt x="2645" y="553"/>
                      <a:pt x="2645" y="492"/>
                    </a:cubicBezTo>
                    <a:cubicBezTo>
                      <a:pt x="2645" y="340"/>
                      <a:pt x="2554" y="249"/>
                      <a:pt x="2432" y="219"/>
                    </a:cubicBezTo>
                    <a:lnTo>
                      <a:pt x="305" y="6"/>
                    </a:lnTo>
                    <a:cubicBezTo>
                      <a:pt x="285" y="2"/>
                      <a:pt x="266" y="0"/>
                      <a:pt x="2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3" name="Google Shape;823;p31"/>
              <p:cNvSpPr/>
              <p:nvPr/>
            </p:nvSpPr>
            <p:spPr>
              <a:xfrm>
                <a:off x="2818150" y="3866600"/>
                <a:ext cx="92725" cy="57025"/>
              </a:xfrm>
              <a:custGeom>
                <a:rect b="b" l="l" r="r" t="t"/>
                <a:pathLst>
                  <a:path extrusionOk="0" h="2281" w="3709">
                    <a:moveTo>
                      <a:pt x="3433" y="1"/>
                    </a:moveTo>
                    <a:cubicBezTo>
                      <a:pt x="3394" y="1"/>
                      <a:pt x="3354" y="11"/>
                      <a:pt x="3313" y="31"/>
                    </a:cubicBezTo>
                    <a:lnTo>
                      <a:pt x="1064" y="1186"/>
                    </a:lnTo>
                    <a:lnTo>
                      <a:pt x="517" y="1460"/>
                    </a:lnTo>
                    <a:cubicBezTo>
                      <a:pt x="334" y="1733"/>
                      <a:pt x="182" y="1977"/>
                      <a:pt x="30" y="2220"/>
                    </a:cubicBezTo>
                    <a:cubicBezTo>
                      <a:pt x="30" y="2250"/>
                      <a:pt x="30" y="2250"/>
                      <a:pt x="0" y="2250"/>
                    </a:cubicBezTo>
                    <a:lnTo>
                      <a:pt x="0" y="2280"/>
                    </a:lnTo>
                    <a:lnTo>
                      <a:pt x="1246" y="1642"/>
                    </a:lnTo>
                    <a:lnTo>
                      <a:pt x="2401" y="1034"/>
                    </a:lnTo>
                    <a:lnTo>
                      <a:pt x="3526" y="426"/>
                    </a:lnTo>
                    <a:cubicBezTo>
                      <a:pt x="3648" y="366"/>
                      <a:pt x="3708" y="244"/>
                      <a:pt x="3617" y="122"/>
                    </a:cubicBezTo>
                    <a:cubicBezTo>
                      <a:pt x="3577" y="41"/>
                      <a:pt x="3509" y="1"/>
                      <a:pt x="343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1"/>
              <p:cNvSpPr/>
              <p:nvPr/>
            </p:nvSpPr>
            <p:spPr>
              <a:xfrm>
                <a:off x="2840925" y="3890025"/>
                <a:ext cx="66150" cy="17650"/>
              </a:xfrm>
              <a:custGeom>
                <a:rect b="b" l="l" r="r" t="t"/>
                <a:pathLst>
                  <a:path extrusionOk="0" h="706" w="2646">
                    <a:moveTo>
                      <a:pt x="2419" y="0"/>
                    </a:moveTo>
                    <a:cubicBezTo>
                      <a:pt x="2403" y="0"/>
                      <a:pt x="2387" y="2"/>
                      <a:pt x="2372" y="6"/>
                    </a:cubicBezTo>
                    <a:lnTo>
                      <a:pt x="244" y="219"/>
                    </a:lnTo>
                    <a:cubicBezTo>
                      <a:pt x="92" y="249"/>
                      <a:pt x="1" y="340"/>
                      <a:pt x="31" y="492"/>
                    </a:cubicBezTo>
                    <a:cubicBezTo>
                      <a:pt x="31" y="553"/>
                      <a:pt x="62" y="584"/>
                      <a:pt x="92" y="644"/>
                    </a:cubicBezTo>
                    <a:cubicBezTo>
                      <a:pt x="153" y="675"/>
                      <a:pt x="214" y="705"/>
                      <a:pt x="274" y="705"/>
                    </a:cubicBezTo>
                    <a:lnTo>
                      <a:pt x="2433" y="462"/>
                    </a:lnTo>
                    <a:cubicBezTo>
                      <a:pt x="2554" y="462"/>
                      <a:pt x="2645" y="340"/>
                      <a:pt x="2645" y="219"/>
                    </a:cubicBezTo>
                    <a:cubicBezTo>
                      <a:pt x="2619" y="87"/>
                      <a:pt x="2523" y="0"/>
                      <a:pt x="2419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1"/>
              <p:cNvSpPr/>
              <p:nvPr/>
            </p:nvSpPr>
            <p:spPr>
              <a:xfrm>
                <a:off x="2403225" y="3701700"/>
                <a:ext cx="341225" cy="186975"/>
              </a:xfrm>
              <a:custGeom>
                <a:rect b="b" l="l" r="r" t="t"/>
                <a:pathLst>
                  <a:path extrusionOk="0" h="7479" w="13649">
                    <a:moveTo>
                      <a:pt x="280" y="1"/>
                    </a:moveTo>
                    <a:cubicBezTo>
                      <a:pt x="237" y="1"/>
                      <a:pt x="193" y="11"/>
                      <a:pt x="153" y="31"/>
                    </a:cubicBezTo>
                    <a:cubicBezTo>
                      <a:pt x="31" y="92"/>
                      <a:pt x="1" y="244"/>
                      <a:pt x="62" y="366"/>
                    </a:cubicBezTo>
                    <a:cubicBezTo>
                      <a:pt x="123" y="457"/>
                      <a:pt x="1247" y="2341"/>
                      <a:pt x="3466" y="4196"/>
                    </a:cubicBezTo>
                    <a:cubicBezTo>
                      <a:pt x="5320" y="5746"/>
                      <a:pt x="8299" y="7478"/>
                      <a:pt x="12250" y="7478"/>
                    </a:cubicBezTo>
                    <a:cubicBezTo>
                      <a:pt x="12615" y="7478"/>
                      <a:pt x="13041" y="7478"/>
                      <a:pt x="13436" y="7418"/>
                    </a:cubicBezTo>
                    <a:cubicBezTo>
                      <a:pt x="13557" y="7418"/>
                      <a:pt x="13649" y="7296"/>
                      <a:pt x="13649" y="7174"/>
                    </a:cubicBezTo>
                    <a:cubicBezTo>
                      <a:pt x="13649" y="7066"/>
                      <a:pt x="13551" y="6957"/>
                      <a:pt x="13422" y="6957"/>
                    </a:cubicBezTo>
                    <a:cubicBezTo>
                      <a:pt x="13407" y="6957"/>
                      <a:pt x="13391" y="6958"/>
                      <a:pt x="13375" y="6962"/>
                    </a:cubicBezTo>
                    <a:cubicBezTo>
                      <a:pt x="13000" y="6993"/>
                      <a:pt x="12633" y="7008"/>
                      <a:pt x="12274" y="7008"/>
                    </a:cubicBezTo>
                    <a:cubicBezTo>
                      <a:pt x="8472" y="7008"/>
                      <a:pt x="5575" y="5331"/>
                      <a:pt x="3770" y="3831"/>
                    </a:cubicBezTo>
                    <a:cubicBezTo>
                      <a:pt x="1612" y="2037"/>
                      <a:pt x="487" y="153"/>
                      <a:pt x="487" y="123"/>
                    </a:cubicBezTo>
                    <a:cubicBezTo>
                      <a:pt x="447" y="42"/>
                      <a:pt x="366" y="1"/>
                      <a:pt x="28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826" name="Google Shape;826;p31"/>
            <p:cNvSpPr/>
            <p:nvPr/>
          </p:nvSpPr>
          <p:spPr>
            <a:xfrm>
              <a:off x="2192750" y="3907650"/>
              <a:ext cx="745475" cy="389850"/>
            </a:xfrm>
            <a:custGeom>
              <a:rect b="b" l="l" r="r" t="t"/>
              <a:pathLst>
                <a:path extrusionOk="0" h="15594" w="29819">
                  <a:moveTo>
                    <a:pt x="1368" y="0"/>
                  </a:moveTo>
                  <a:cubicBezTo>
                    <a:pt x="578" y="0"/>
                    <a:pt x="0" y="760"/>
                    <a:pt x="183" y="1520"/>
                  </a:cubicBezTo>
                  <a:lnTo>
                    <a:pt x="3678" y="14681"/>
                  </a:lnTo>
                  <a:cubicBezTo>
                    <a:pt x="3830" y="15228"/>
                    <a:pt x="4317" y="15593"/>
                    <a:pt x="4864" y="15593"/>
                  </a:cubicBezTo>
                  <a:lnTo>
                    <a:pt x="24955" y="15593"/>
                  </a:lnTo>
                  <a:cubicBezTo>
                    <a:pt x="25533" y="15593"/>
                    <a:pt x="25989" y="15228"/>
                    <a:pt x="26141" y="14681"/>
                  </a:cubicBezTo>
                  <a:lnTo>
                    <a:pt x="29636" y="1520"/>
                  </a:lnTo>
                  <a:cubicBezTo>
                    <a:pt x="29819" y="760"/>
                    <a:pt x="29241" y="0"/>
                    <a:pt x="2845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31"/>
            <p:cNvSpPr/>
            <p:nvPr/>
          </p:nvSpPr>
          <p:spPr>
            <a:xfrm>
              <a:off x="2518750" y="4069500"/>
              <a:ext cx="93475" cy="94250"/>
            </a:xfrm>
            <a:custGeom>
              <a:rect b="b" l="l" r="r" t="t"/>
              <a:pathLst>
                <a:path extrusionOk="0" h="3770" w="3739">
                  <a:moveTo>
                    <a:pt x="1854" y="0"/>
                  </a:moveTo>
                  <a:cubicBezTo>
                    <a:pt x="821" y="0"/>
                    <a:pt x="0" y="852"/>
                    <a:pt x="0" y="1885"/>
                  </a:cubicBezTo>
                  <a:cubicBezTo>
                    <a:pt x="0" y="2918"/>
                    <a:pt x="821" y="3770"/>
                    <a:pt x="1854" y="3770"/>
                  </a:cubicBezTo>
                  <a:cubicBezTo>
                    <a:pt x="2918" y="3770"/>
                    <a:pt x="3739" y="2918"/>
                    <a:pt x="3739" y="1885"/>
                  </a:cubicBezTo>
                  <a:cubicBezTo>
                    <a:pt x="3739" y="852"/>
                    <a:pt x="2918" y="0"/>
                    <a:pt x="18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arget Analysis Software Pitch Deck by Slidesgo">
  <a:themeElements>
    <a:clrScheme name="Simple Light">
      <a:dk1>
        <a:srgbClr val="191919"/>
      </a:dk1>
      <a:lt1>
        <a:srgbClr val="FFFBF9"/>
      </a:lt1>
      <a:dk2>
        <a:srgbClr val="002029"/>
      </a:dk2>
      <a:lt2>
        <a:srgbClr val="173953"/>
      </a:lt2>
      <a:accent1>
        <a:srgbClr val="8500FF"/>
      </a:accent1>
      <a:accent2>
        <a:srgbClr val="5D06B4"/>
      </a:accent2>
      <a:accent3>
        <a:srgbClr val="FD967D"/>
      </a:accent3>
      <a:accent4>
        <a:srgbClr val="E3D7D5"/>
      </a:accent4>
      <a:accent5>
        <a:srgbClr val="FFFFFF"/>
      </a:accent5>
      <a:accent6>
        <a:srgbClr val="CDBFBC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